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242910" y="3506709"/>
            <a:ext cx="6400800" cy="2374985"/>
            <a:chOff x="242910" y="3506709"/>
            <a:chExt cx="6400800" cy="2374985"/>
          </a:xfrm>
        </p:grpSpPr>
        <p:pic>
          <p:nvPicPr>
            <p:cNvPr id="12" name="11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3506709"/>
              <a:ext cx="6400800" cy="2374985"/>
            </a:xfrm>
            <a:prstGeom prst="rect">
              <a:avLst/>
            </a:prstGeom>
          </p:spPr>
        </p:pic>
        <p:sp>
          <p:nvSpPr>
            <p:cNvPr id="49" name="48 CuadroTexto"/>
            <p:cNvSpPr txBox="1"/>
            <p:nvPr/>
          </p:nvSpPr>
          <p:spPr>
            <a:xfrm>
              <a:off x="3744358" y="364958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3776282" y="40295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  <p:sp>
          <p:nvSpPr>
            <p:cNvPr id="51" name="75 CuadroTexto"/>
            <p:cNvSpPr txBox="1">
              <a:spLocks noChangeArrowheads="1"/>
            </p:cNvSpPr>
            <p:nvPr/>
          </p:nvSpPr>
          <p:spPr bwMode="auto">
            <a:xfrm>
              <a:off x="3315730" y="439022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  <p:sp>
          <p:nvSpPr>
            <p:cNvPr id="52" name="159 CuadroTexto"/>
            <p:cNvSpPr txBox="1">
              <a:spLocks noChangeArrowheads="1"/>
            </p:cNvSpPr>
            <p:nvPr/>
          </p:nvSpPr>
          <p:spPr bwMode="auto">
            <a:xfrm rot="16200000">
              <a:off x="-242546" y="440940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53" name="160 CuadroTexto"/>
            <p:cNvSpPr txBox="1">
              <a:spLocks noChangeArrowheads="1"/>
            </p:cNvSpPr>
            <p:nvPr/>
          </p:nvSpPr>
          <p:spPr bwMode="auto">
            <a:xfrm rot="16200000">
              <a:off x="221339" y="4566851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242910" y="862928"/>
            <a:ext cx="6400800" cy="2374985"/>
            <a:chOff x="242910" y="3506709"/>
            <a:chExt cx="6400800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3506709"/>
              <a:ext cx="6400800" cy="2374985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3744358" y="364958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3776282" y="40295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  <p:sp>
          <p:nvSpPr>
            <p:cNvPr id="66" name="75 CuadroTexto"/>
            <p:cNvSpPr txBox="1">
              <a:spLocks noChangeArrowheads="1"/>
            </p:cNvSpPr>
            <p:nvPr/>
          </p:nvSpPr>
          <p:spPr bwMode="auto">
            <a:xfrm>
              <a:off x="3315730" y="439022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  <p:sp>
          <p:nvSpPr>
            <p:cNvPr id="67" name="159 CuadroTexto"/>
            <p:cNvSpPr txBox="1">
              <a:spLocks noChangeArrowheads="1"/>
            </p:cNvSpPr>
            <p:nvPr/>
          </p:nvSpPr>
          <p:spPr bwMode="auto">
            <a:xfrm rot="16200000">
              <a:off x="-242546" y="440940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68" name="160 CuadroTexto"/>
            <p:cNvSpPr txBox="1">
              <a:spLocks noChangeArrowheads="1"/>
            </p:cNvSpPr>
            <p:nvPr/>
          </p:nvSpPr>
          <p:spPr bwMode="auto">
            <a:xfrm rot="16200000">
              <a:off x="221339" y="4566851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242910" y="6221353"/>
            <a:ext cx="6400800" cy="2374985"/>
            <a:chOff x="242910" y="3506709"/>
            <a:chExt cx="6400800" cy="2374985"/>
          </a:xfrm>
        </p:grpSpPr>
        <p:pic>
          <p:nvPicPr>
            <p:cNvPr id="77" name="76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3506709"/>
              <a:ext cx="6400800" cy="2374985"/>
            </a:xfrm>
            <a:prstGeom prst="rect">
              <a:avLst/>
            </a:prstGeom>
          </p:spPr>
        </p:pic>
        <p:sp>
          <p:nvSpPr>
            <p:cNvPr id="78" name="77 CuadroTexto"/>
            <p:cNvSpPr txBox="1"/>
            <p:nvPr/>
          </p:nvSpPr>
          <p:spPr>
            <a:xfrm>
              <a:off x="3744358" y="364958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3776282" y="40295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  <p:sp>
          <p:nvSpPr>
            <p:cNvPr id="80" name="75 CuadroTexto"/>
            <p:cNvSpPr txBox="1">
              <a:spLocks noChangeArrowheads="1"/>
            </p:cNvSpPr>
            <p:nvPr/>
          </p:nvSpPr>
          <p:spPr bwMode="auto">
            <a:xfrm>
              <a:off x="3315730" y="439022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  <p:sp>
          <p:nvSpPr>
            <p:cNvPr id="81" name="159 CuadroTexto"/>
            <p:cNvSpPr txBox="1">
              <a:spLocks noChangeArrowheads="1"/>
            </p:cNvSpPr>
            <p:nvPr/>
          </p:nvSpPr>
          <p:spPr bwMode="auto">
            <a:xfrm rot="16200000">
              <a:off x="-242546" y="440940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2" name="160 CuadroTexto"/>
            <p:cNvSpPr txBox="1">
              <a:spLocks noChangeArrowheads="1"/>
            </p:cNvSpPr>
            <p:nvPr/>
          </p:nvSpPr>
          <p:spPr bwMode="auto">
            <a:xfrm rot="16200000">
              <a:off x="221339" y="4566851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2022-07-05T23:03:28Z</dcterms:created>
  <dcterms:modified xsi:type="dcterms:W3CDTF">2022-07-07T00:18:44Z</dcterms:modified>
</cp:coreProperties>
</file>