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2" name="51 Grupo"/>
          <p:cNvGrpSpPr/>
          <p:nvPr/>
        </p:nvGrpSpPr>
        <p:grpSpPr>
          <a:xfrm>
            <a:off x="242910" y="863503"/>
            <a:ext cx="6400800" cy="2374985"/>
            <a:chOff x="242910" y="863503"/>
            <a:chExt cx="6400800" cy="2374985"/>
          </a:xfrm>
        </p:grpSpPr>
        <p:pic>
          <p:nvPicPr>
            <p:cNvPr id="5" name="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3503"/>
              <a:ext cx="6400800" cy="2374985"/>
            </a:xfrm>
            <a:prstGeom prst="rect">
              <a:avLst/>
            </a:prstGeom>
          </p:spPr>
        </p:pic>
        <p:sp>
          <p:nvSpPr>
            <p:cNvPr id="47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824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48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1320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4173487" y="115393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4205411" y="153392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51" name="75 CuadroTexto"/>
            <p:cNvSpPr txBox="1">
              <a:spLocks noChangeArrowheads="1"/>
            </p:cNvSpPr>
            <p:nvPr/>
          </p:nvSpPr>
          <p:spPr bwMode="auto">
            <a:xfrm>
              <a:off x="3744859" y="189457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242910" y="3506709"/>
            <a:ext cx="6400800" cy="2374985"/>
            <a:chOff x="242910" y="863503"/>
            <a:chExt cx="6400800" cy="2374985"/>
          </a:xfrm>
        </p:grpSpPr>
        <p:pic>
          <p:nvPicPr>
            <p:cNvPr id="61" name="60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3503"/>
              <a:ext cx="6400800" cy="2374985"/>
            </a:xfrm>
            <a:prstGeom prst="rect">
              <a:avLst/>
            </a:prstGeom>
          </p:spPr>
        </p:pic>
        <p:sp>
          <p:nvSpPr>
            <p:cNvPr id="62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824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63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1320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4173487" y="115393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4205411" y="153392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66" name="75 CuadroTexto"/>
            <p:cNvSpPr txBox="1">
              <a:spLocks noChangeArrowheads="1"/>
            </p:cNvSpPr>
            <p:nvPr/>
          </p:nvSpPr>
          <p:spPr bwMode="auto">
            <a:xfrm>
              <a:off x="3744859" y="189457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242910" y="6221353"/>
            <a:ext cx="6400800" cy="2374985"/>
            <a:chOff x="242910" y="863503"/>
            <a:chExt cx="6400800" cy="2374985"/>
          </a:xfrm>
        </p:grpSpPr>
        <p:pic>
          <p:nvPicPr>
            <p:cNvPr id="75" name="7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3503"/>
              <a:ext cx="6400800" cy="2374985"/>
            </a:xfrm>
            <a:prstGeom prst="rect">
              <a:avLst/>
            </a:prstGeom>
          </p:spPr>
        </p:pic>
        <p:sp>
          <p:nvSpPr>
            <p:cNvPr id="76" name="159 CuadroTexto"/>
            <p:cNvSpPr txBox="1">
              <a:spLocks noChangeArrowheads="1"/>
            </p:cNvSpPr>
            <p:nvPr/>
          </p:nvSpPr>
          <p:spPr bwMode="auto">
            <a:xfrm rot="16200000">
              <a:off x="-232435" y="1758244"/>
              <a:ext cx="1541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77" name="160 CuadroTexto"/>
            <p:cNvSpPr txBox="1">
              <a:spLocks noChangeArrowheads="1"/>
            </p:cNvSpPr>
            <p:nvPr/>
          </p:nvSpPr>
          <p:spPr bwMode="auto">
            <a:xfrm rot="16200000">
              <a:off x="231450" y="1661320"/>
              <a:ext cx="114383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4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4173487" y="1153935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4205411" y="153392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  <p:sp>
          <p:nvSpPr>
            <p:cNvPr id="80" name="75 CuadroTexto"/>
            <p:cNvSpPr txBox="1">
              <a:spLocks noChangeArrowheads="1"/>
            </p:cNvSpPr>
            <p:nvPr/>
          </p:nvSpPr>
          <p:spPr bwMode="auto">
            <a:xfrm>
              <a:off x="3744859" y="1894574"/>
              <a:ext cx="2214578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200" dirty="0">
                  <a:latin typeface="+mj-lt"/>
                </a:rPr>
                <a:t>te </a:t>
              </a:r>
              <a:r>
                <a:rPr lang="es-AR" sz="12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200" dirty="0" smtClean="0">
                  <a:latin typeface="+mj-lt"/>
                </a:rPr>
                <a:t> en </a:t>
              </a:r>
              <a:r>
                <a:rPr lang="es-AR" sz="1200" dirty="0">
                  <a:latin typeface="+mj-lt"/>
                </a:rPr>
                <a:t>el salón </a:t>
              </a:r>
            </a:p>
            <a:p>
              <a:pPr algn="ctr"/>
              <a:r>
                <a:rPr lang="es-AR" sz="1200" dirty="0" err="1" smtClean="0">
                  <a:latin typeface="+mj-lt"/>
                </a:rPr>
                <a:t>xxxxxxxxxxxxxxxxxxxxxxx</a:t>
              </a:r>
              <a:endParaRPr lang="es-AR" sz="1200" dirty="0" smtClean="0">
                <a:latin typeface="+mj-lt"/>
              </a:endParaRPr>
            </a:p>
            <a:p>
              <a:pPr algn="ctr"/>
              <a:r>
                <a:rPr lang="es-AR" sz="1200" dirty="0" smtClean="0">
                  <a:latin typeface="+mj-lt"/>
                </a:rPr>
                <a:t>etiquetasde.com</a:t>
              </a:r>
              <a:endParaRPr lang="es-AR" sz="1200" dirty="0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2022-07-05T23:03:28Z</dcterms:created>
  <dcterms:modified xsi:type="dcterms:W3CDTF">2022-07-08T12:55:09Z</dcterms:modified>
</cp:coreProperties>
</file>