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242910" y="862928"/>
            <a:ext cx="6400800" cy="2374985"/>
            <a:chOff x="242910" y="862928"/>
            <a:chExt cx="6400800" cy="2374985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47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7669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48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0745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2761418" y="9616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2793342" y="1341631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57" name="75 CuadroTexto"/>
            <p:cNvSpPr txBox="1">
              <a:spLocks noChangeArrowheads="1"/>
            </p:cNvSpPr>
            <p:nvPr/>
          </p:nvSpPr>
          <p:spPr bwMode="auto">
            <a:xfrm>
              <a:off x="2332790" y="1702280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242910" y="3506709"/>
            <a:ext cx="6400800" cy="2374985"/>
            <a:chOff x="242910" y="862928"/>
            <a:chExt cx="6400800" cy="2374985"/>
          </a:xfrm>
        </p:grpSpPr>
        <p:pic>
          <p:nvPicPr>
            <p:cNvPr id="74" name="7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75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7669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83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0745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2761418" y="9616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2793342" y="1341631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86" name="75 CuadroTexto"/>
            <p:cNvSpPr txBox="1">
              <a:spLocks noChangeArrowheads="1"/>
            </p:cNvSpPr>
            <p:nvPr/>
          </p:nvSpPr>
          <p:spPr bwMode="auto">
            <a:xfrm>
              <a:off x="2332790" y="1702280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242910" y="6221353"/>
            <a:ext cx="6400800" cy="2374985"/>
            <a:chOff x="242910" y="862928"/>
            <a:chExt cx="6400800" cy="2374985"/>
          </a:xfrm>
        </p:grpSpPr>
        <p:pic>
          <p:nvPicPr>
            <p:cNvPr id="95" name="9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96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7669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97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0745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2761418" y="9616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2793342" y="1341631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00" name="75 CuadroTexto"/>
            <p:cNvSpPr txBox="1">
              <a:spLocks noChangeArrowheads="1"/>
            </p:cNvSpPr>
            <p:nvPr/>
          </p:nvSpPr>
          <p:spPr bwMode="auto">
            <a:xfrm>
              <a:off x="2332790" y="1702280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2022-07-05T23:03:28Z</dcterms:created>
  <dcterms:modified xsi:type="dcterms:W3CDTF">2022-07-14T13:52:55Z</dcterms:modified>
</cp:coreProperties>
</file>