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26" name="25 CuadroTexto"/>
          <p:cNvSpPr txBox="1"/>
          <p:nvPr/>
        </p:nvSpPr>
        <p:spPr>
          <a:xfrm>
            <a:off x="5429264" y="5561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8" name="57 Grupo"/>
          <p:cNvGrpSpPr/>
          <p:nvPr/>
        </p:nvGrpSpPr>
        <p:grpSpPr>
          <a:xfrm>
            <a:off x="242910" y="862928"/>
            <a:ext cx="6400800" cy="2374985"/>
            <a:chOff x="242910" y="862928"/>
            <a:chExt cx="6400800" cy="2374985"/>
          </a:xfrm>
        </p:grpSpPr>
        <p:pic>
          <p:nvPicPr>
            <p:cNvPr id="63" name="62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2910" y="862928"/>
              <a:ext cx="6400800" cy="2374985"/>
            </a:xfrm>
            <a:prstGeom prst="rect">
              <a:avLst/>
            </a:prstGeom>
          </p:spPr>
        </p:pic>
        <p:sp>
          <p:nvSpPr>
            <p:cNvPr id="47" name="159 CuadroTexto"/>
            <p:cNvSpPr txBox="1">
              <a:spLocks noChangeArrowheads="1"/>
            </p:cNvSpPr>
            <p:nvPr/>
          </p:nvSpPr>
          <p:spPr bwMode="auto">
            <a:xfrm rot="16200000">
              <a:off x="-232435" y="1757669"/>
              <a:ext cx="154125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Mi Fiesta</a:t>
              </a:r>
            </a:p>
          </p:txBody>
        </p:sp>
        <p:sp>
          <p:nvSpPr>
            <p:cNvPr id="48" name="160 CuadroTexto"/>
            <p:cNvSpPr txBox="1">
              <a:spLocks noChangeArrowheads="1"/>
            </p:cNvSpPr>
            <p:nvPr/>
          </p:nvSpPr>
          <p:spPr bwMode="auto">
            <a:xfrm rot="16200000">
              <a:off x="231450" y="1660745"/>
              <a:ext cx="11438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4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xxxxxx</a:t>
              </a:r>
              <a:endParaRPr lang="es-ES" sz="14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55" name="54 CuadroTexto"/>
            <p:cNvSpPr txBox="1"/>
            <p:nvPr/>
          </p:nvSpPr>
          <p:spPr>
            <a:xfrm>
              <a:off x="2761418" y="961641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56" name="55 CuadroTexto"/>
            <p:cNvSpPr txBox="1"/>
            <p:nvPr/>
          </p:nvSpPr>
          <p:spPr>
            <a:xfrm>
              <a:off x="2793342" y="1341631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sz="2000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  <p:sp>
          <p:nvSpPr>
            <p:cNvPr id="57" name="75 CuadroTexto"/>
            <p:cNvSpPr txBox="1">
              <a:spLocks noChangeArrowheads="1"/>
            </p:cNvSpPr>
            <p:nvPr/>
          </p:nvSpPr>
          <p:spPr bwMode="auto">
            <a:xfrm>
              <a:off x="2332790" y="1702280"/>
              <a:ext cx="2214578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200" dirty="0">
                  <a:latin typeface="+mj-lt"/>
                </a:rPr>
                <a:t>te </a:t>
              </a:r>
              <a:r>
                <a:rPr lang="es-AR" sz="12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200" dirty="0" smtClean="0">
                  <a:latin typeface="+mj-lt"/>
                </a:rPr>
                <a:t> en </a:t>
              </a:r>
              <a:r>
                <a:rPr lang="es-AR" sz="1200" dirty="0">
                  <a:latin typeface="+mj-lt"/>
                </a:rPr>
                <a:t>el salón </a:t>
              </a:r>
            </a:p>
            <a:p>
              <a:pPr algn="ctr"/>
              <a:r>
                <a:rPr lang="es-AR" sz="1200" dirty="0" err="1" smtClean="0">
                  <a:latin typeface="+mj-lt"/>
                </a:rPr>
                <a:t>xxxxxxxxxxxxxxxxxxxxxxx</a:t>
              </a:r>
              <a:endParaRPr lang="es-AR" sz="1200" dirty="0" smtClean="0">
                <a:latin typeface="+mj-lt"/>
              </a:endParaRPr>
            </a:p>
            <a:p>
              <a:pPr algn="ctr"/>
              <a:r>
                <a:rPr lang="es-AR" sz="1200" dirty="0" smtClean="0">
                  <a:latin typeface="+mj-lt"/>
                </a:rPr>
                <a:t>etiquetasde.com</a:t>
              </a:r>
              <a:endParaRPr lang="es-AR" sz="1200" dirty="0">
                <a:latin typeface="+mj-lt"/>
              </a:endParaRPr>
            </a:p>
          </p:txBody>
        </p:sp>
      </p:grpSp>
      <p:grpSp>
        <p:nvGrpSpPr>
          <p:cNvPr id="73" name="72 Grupo"/>
          <p:cNvGrpSpPr/>
          <p:nvPr/>
        </p:nvGrpSpPr>
        <p:grpSpPr>
          <a:xfrm>
            <a:off x="242910" y="3506709"/>
            <a:ext cx="6400800" cy="2374985"/>
            <a:chOff x="242910" y="862928"/>
            <a:chExt cx="6400800" cy="2374985"/>
          </a:xfrm>
        </p:grpSpPr>
        <p:pic>
          <p:nvPicPr>
            <p:cNvPr id="74" name="73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2910" y="862928"/>
              <a:ext cx="6400800" cy="2374985"/>
            </a:xfrm>
            <a:prstGeom prst="rect">
              <a:avLst/>
            </a:prstGeom>
          </p:spPr>
        </p:pic>
        <p:sp>
          <p:nvSpPr>
            <p:cNvPr id="75" name="159 CuadroTexto"/>
            <p:cNvSpPr txBox="1">
              <a:spLocks noChangeArrowheads="1"/>
            </p:cNvSpPr>
            <p:nvPr/>
          </p:nvSpPr>
          <p:spPr bwMode="auto">
            <a:xfrm rot="16200000">
              <a:off x="-232435" y="1757669"/>
              <a:ext cx="154125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Mi Fiesta</a:t>
              </a:r>
            </a:p>
          </p:txBody>
        </p:sp>
        <p:sp>
          <p:nvSpPr>
            <p:cNvPr id="83" name="160 CuadroTexto"/>
            <p:cNvSpPr txBox="1">
              <a:spLocks noChangeArrowheads="1"/>
            </p:cNvSpPr>
            <p:nvPr/>
          </p:nvSpPr>
          <p:spPr bwMode="auto">
            <a:xfrm rot="16200000">
              <a:off x="231450" y="1660745"/>
              <a:ext cx="11438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4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xxxxxx</a:t>
              </a:r>
              <a:endParaRPr lang="es-ES" sz="14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84" name="83 CuadroTexto"/>
            <p:cNvSpPr txBox="1"/>
            <p:nvPr/>
          </p:nvSpPr>
          <p:spPr>
            <a:xfrm>
              <a:off x="2761418" y="961641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85" name="84 CuadroTexto"/>
            <p:cNvSpPr txBox="1"/>
            <p:nvPr/>
          </p:nvSpPr>
          <p:spPr>
            <a:xfrm>
              <a:off x="2793342" y="1341631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sz="2000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  <p:sp>
          <p:nvSpPr>
            <p:cNvPr id="86" name="75 CuadroTexto"/>
            <p:cNvSpPr txBox="1">
              <a:spLocks noChangeArrowheads="1"/>
            </p:cNvSpPr>
            <p:nvPr/>
          </p:nvSpPr>
          <p:spPr bwMode="auto">
            <a:xfrm>
              <a:off x="2332790" y="1702280"/>
              <a:ext cx="2214578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200" dirty="0">
                  <a:latin typeface="+mj-lt"/>
                </a:rPr>
                <a:t>te </a:t>
              </a:r>
              <a:r>
                <a:rPr lang="es-AR" sz="12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200" dirty="0" smtClean="0">
                  <a:latin typeface="+mj-lt"/>
                </a:rPr>
                <a:t> en </a:t>
              </a:r>
              <a:r>
                <a:rPr lang="es-AR" sz="1200" dirty="0">
                  <a:latin typeface="+mj-lt"/>
                </a:rPr>
                <a:t>el salón </a:t>
              </a:r>
            </a:p>
            <a:p>
              <a:pPr algn="ctr"/>
              <a:r>
                <a:rPr lang="es-AR" sz="1200" dirty="0" err="1" smtClean="0">
                  <a:latin typeface="+mj-lt"/>
                </a:rPr>
                <a:t>xxxxxxxxxxxxxxxxxxxxxxx</a:t>
              </a:r>
              <a:endParaRPr lang="es-AR" sz="1200" dirty="0" smtClean="0">
                <a:latin typeface="+mj-lt"/>
              </a:endParaRPr>
            </a:p>
            <a:p>
              <a:pPr algn="ctr"/>
              <a:r>
                <a:rPr lang="es-AR" sz="1200" dirty="0" smtClean="0">
                  <a:latin typeface="+mj-lt"/>
                </a:rPr>
                <a:t>etiquetasde.com</a:t>
              </a:r>
              <a:endParaRPr lang="es-AR" sz="1200" dirty="0">
                <a:latin typeface="+mj-lt"/>
              </a:endParaRPr>
            </a:p>
          </p:txBody>
        </p:sp>
      </p:grpSp>
      <p:grpSp>
        <p:nvGrpSpPr>
          <p:cNvPr id="94" name="93 Grupo"/>
          <p:cNvGrpSpPr/>
          <p:nvPr/>
        </p:nvGrpSpPr>
        <p:grpSpPr>
          <a:xfrm>
            <a:off x="242910" y="6221353"/>
            <a:ext cx="6400800" cy="2374985"/>
            <a:chOff x="242910" y="862928"/>
            <a:chExt cx="6400800" cy="2374985"/>
          </a:xfrm>
        </p:grpSpPr>
        <p:pic>
          <p:nvPicPr>
            <p:cNvPr id="95" name="94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2910" y="862928"/>
              <a:ext cx="6400800" cy="2374985"/>
            </a:xfrm>
            <a:prstGeom prst="rect">
              <a:avLst/>
            </a:prstGeom>
          </p:spPr>
        </p:pic>
        <p:sp>
          <p:nvSpPr>
            <p:cNvPr id="96" name="159 CuadroTexto"/>
            <p:cNvSpPr txBox="1">
              <a:spLocks noChangeArrowheads="1"/>
            </p:cNvSpPr>
            <p:nvPr/>
          </p:nvSpPr>
          <p:spPr bwMode="auto">
            <a:xfrm rot="16200000">
              <a:off x="-232435" y="1757669"/>
              <a:ext cx="154125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Mi Fiesta</a:t>
              </a:r>
            </a:p>
          </p:txBody>
        </p:sp>
        <p:sp>
          <p:nvSpPr>
            <p:cNvPr id="97" name="160 CuadroTexto"/>
            <p:cNvSpPr txBox="1">
              <a:spLocks noChangeArrowheads="1"/>
            </p:cNvSpPr>
            <p:nvPr/>
          </p:nvSpPr>
          <p:spPr bwMode="auto">
            <a:xfrm rot="16200000">
              <a:off x="231450" y="1660745"/>
              <a:ext cx="11438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4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xxxxxx</a:t>
              </a:r>
              <a:endParaRPr lang="es-ES" sz="14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98" name="97 CuadroTexto"/>
            <p:cNvSpPr txBox="1"/>
            <p:nvPr/>
          </p:nvSpPr>
          <p:spPr>
            <a:xfrm>
              <a:off x="2761418" y="961641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99" name="98 CuadroTexto"/>
            <p:cNvSpPr txBox="1"/>
            <p:nvPr/>
          </p:nvSpPr>
          <p:spPr>
            <a:xfrm>
              <a:off x="2793342" y="1341631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sz="2000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  <p:sp>
          <p:nvSpPr>
            <p:cNvPr id="100" name="75 CuadroTexto"/>
            <p:cNvSpPr txBox="1">
              <a:spLocks noChangeArrowheads="1"/>
            </p:cNvSpPr>
            <p:nvPr/>
          </p:nvSpPr>
          <p:spPr bwMode="auto">
            <a:xfrm>
              <a:off x="2332790" y="1702280"/>
              <a:ext cx="2214578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200" dirty="0">
                  <a:latin typeface="+mj-lt"/>
                </a:rPr>
                <a:t>te </a:t>
              </a:r>
              <a:r>
                <a:rPr lang="es-AR" sz="12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200" dirty="0" smtClean="0">
                  <a:latin typeface="+mj-lt"/>
                </a:rPr>
                <a:t> en </a:t>
              </a:r>
              <a:r>
                <a:rPr lang="es-AR" sz="1200" dirty="0">
                  <a:latin typeface="+mj-lt"/>
                </a:rPr>
                <a:t>el salón </a:t>
              </a:r>
            </a:p>
            <a:p>
              <a:pPr algn="ctr"/>
              <a:r>
                <a:rPr lang="es-AR" sz="1200" dirty="0" err="1" smtClean="0">
                  <a:latin typeface="+mj-lt"/>
                </a:rPr>
                <a:t>xxxxxxxxxxxxxxxxxxxxxxx</a:t>
              </a:r>
              <a:endParaRPr lang="es-AR" sz="1200" dirty="0" smtClean="0">
                <a:latin typeface="+mj-lt"/>
              </a:endParaRPr>
            </a:p>
            <a:p>
              <a:pPr algn="ctr"/>
              <a:r>
                <a:rPr lang="es-AR" sz="1200" dirty="0" smtClean="0">
                  <a:latin typeface="+mj-lt"/>
                </a:rPr>
                <a:t>etiquetasde.com</a:t>
              </a:r>
              <a:endParaRPr lang="es-AR" sz="1200" dirty="0">
                <a:latin typeface="+mj-l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60</Words>
  <Application>Microsoft Office PowerPoint</Application>
  <PresentationFormat>A4 (210 x 297 mm)</PresentationFormat>
  <Paragraphs>26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4</cp:revision>
  <dcterms:created xsi:type="dcterms:W3CDTF">2022-07-05T23:03:28Z</dcterms:created>
  <dcterms:modified xsi:type="dcterms:W3CDTF">2022-07-14T13:52:55Z</dcterms:modified>
</cp:coreProperties>
</file>