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66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61" name="60 Grupo"/>
          <p:cNvGrpSpPr/>
          <p:nvPr/>
        </p:nvGrpSpPr>
        <p:grpSpPr>
          <a:xfrm>
            <a:off x="242910" y="865996"/>
            <a:ext cx="6400800" cy="2368848"/>
            <a:chOff x="242910" y="865996"/>
            <a:chExt cx="6400800" cy="2368848"/>
          </a:xfrm>
        </p:grpSpPr>
        <p:pic>
          <p:nvPicPr>
            <p:cNvPr id="63" name="62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56" name="55 CuadroTexto"/>
            <p:cNvSpPr txBox="1"/>
            <p:nvPr/>
          </p:nvSpPr>
          <p:spPr>
            <a:xfrm>
              <a:off x="3188343" y="90416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3282713" y="123885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8" name="75 CuadroTexto"/>
            <p:cNvSpPr txBox="1">
              <a:spLocks noChangeArrowheads="1"/>
            </p:cNvSpPr>
            <p:nvPr/>
          </p:nvSpPr>
          <p:spPr bwMode="auto">
            <a:xfrm>
              <a:off x="2967589" y="1528871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59" name="159 CuadroTexto"/>
            <p:cNvSpPr txBox="1">
              <a:spLocks noChangeArrowheads="1"/>
            </p:cNvSpPr>
            <p:nvPr/>
          </p:nvSpPr>
          <p:spPr bwMode="auto">
            <a:xfrm rot="16200000">
              <a:off x="-20115" y="1913345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60" name="160 CuadroTexto"/>
            <p:cNvSpPr txBox="1">
              <a:spLocks noChangeArrowheads="1"/>
            </p:cNvSpPr>
            <p:nvPr/>
          </p:nvSpPr>
          <p:spPr bwMode="auto">
            <a:xfrm rot="16200000">
              <a:off x="240118" y="1937055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  <p:grpSp>
        <p:nvGrpSpPr>
          <p:cNvPr id="83" name="82 Grupo"/>
          <p:cNvGrpSpPr/>
          <p:nvPr/>
        </p:nvGrpSpPr>
        <p:grpSpPr>
          <a:xfrm>
            <a:off x="242910" y="3506709"/>
            <a:ext cx="6400800" cy="2368848"/>
            <a:chOff x="242910" y="865996"/>
            <a:chExt cx="6400800" cy="2368848"/>
          </a:xfrm>
        </p:grpSpPr>
        <p:pic>
          <p:nvPicPr>
            <p:cNvPr id="84" name="83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85" name="84 CuadroTexto"/>
            <p:cNvSpPr txBox="1"/>
            <p:nvPr/>
          </p:nvSpPr>
          <p:spPr>
            <a:xfrm>
              <a:off x="3188343" y="90416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6" name="85 CuadroTexto"/>
            <p:cNvSpPr txBox="1"/>
            <p:nvPr/>
          </p:nvSpPr>
          <p:spPr>
            <a:xfrm>
              <a:off x="3282713" y="123885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7" name="75 CuadroTexto"/>
            <p:cNvSpPr txBox="1">
              <a:spLocks noChangeArrowheads="1"/>
            </p:cNvSpPr>
            <p:nvPr/>
          </p:nvSpPr>
          <p:spPr bwMode="auto">
            <a:xfrm>
              <a:off x="2967589" y="1528871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88" name="159 CuadroTexto"/>
            <p:cNvSpPr txBox="1">
              <a:spLocks noChangeArrowheads="1"/>
            </p:cNvSpPr>
            <p:nvPr/>
          </p:nvSpPr>
          <p:spPr bwMode="auto">
            <a:xfrm rot="16200000">
              <a:off x="-20115" y="1913345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89" name="160 CuadroTexto"/>
            <p:cNvSpPr txBox="1">
              <a:spLocks noChangeArrowheads="1"/>
            </p:cNvSpPr>
            <p:nvPr/>
          </p:nvSpPr>
          <p:spPr bwMode="auto">
            <a:xfrm rot="16200000">
              <a:off x="240118" y="1937055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  <p:grpSp>
        <p:nvGrpSpPr>
          <p:cNvPr id="97" name="96 Grupo"/>
          <p:cNvGrpSpPr/>
          <p:nvPr/>
        </p:nvGrpSpPr>
        <p:grpSpPr>
          <a:xfrm>
            <a:off x="242910" y="6221353"/>
            <a:ext cx="6400800" cy="2368848"/>
            <a:chOff x="242910" y="865996"/>
            <a:chExt cx="6400800" cy="2368848"/>
          </a:xfrm>
        </p:grpSpPr>
        <p:pic>
          <p:nvPicPr>
            <p:cNvPr id="98" name="97 Imagen" descr="Etiquetas animalitos baby shower niño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910" y="865996"/>
              <a:ext cx="6400800" cy="2368848"/>
            </a:xfrm>
            <a:prstGeom prst="rect">
              <a:avLst/>
            </a:prstGeom>
          </p:spPr>
        </p:pic>
        <p:sp>
          <p:nvSpPr>
            <p:cNvPr id="99" name="98 CuadroTexto"/>
            <p:cNvSpPr txBox="1"/>
            <p:nvPr/>
          </p:nvSpPr>
          <p:spPr>
            <a:xfrm>
              <a:off x="3188343" y="904161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0" name="99 CuadroTexto"/>
            <p:cNvSpPr txBox="1"/>
            <p:nvPr/>
          </p:nvSpPr>
          <p:spPr>
            <a:xfrm>
              <a:off x="3282713" y="123885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1" name="75 CuadroTexto"/>
            <p:cNvSpPr txBox="1">
              <a:spLocks noChangeArrowheads="1"/>
            </p:cNvSpPr>
            <p:nvPr/>
          </p:nvSpPr>
          <p:spPr bwMode="auto">
            <a:xfrm>
              <a:off x="2967589" y="1528871"/>
              <a:ext cx="177911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102" name="159 CuadroTexto"/>
            <p:cNvSpPr txBox="1">
              <a:spLocks noChangeArrowheads="1"/>
            </p:cNvSpPr>
            <p:nvPr/>
          </p:nvSpPr>
          <p:spPr bwMode="auto">
            <a:xfrm rot="16200000">
              <a:off x="-20115" y="1913345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103" name="160 CuadroTexto"/>
            <p:cNvSpPr txBox="1">
              <a:spLocks noChangeArrowheads="1"/>
            </p:cNvSpPr>
            <p:nvPr/>
          </p:nvSpPr>
          <p:spPr bwMode="auto">
            <a:xfrm rot="16200000">
              <a:off x="240118" y="1937055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2022-07-05T23:03:28Z</dcterms:created>
  <dcterms:modified xsi:type="dcterms:W3CDTF">2022-07-11T14:26:28Z</dcterms:modified>
</cp:coreProperties>
</file>