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66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26" name="25 CuadroTexto"/>
          <p:cNvSpPr txBox="1"/>
          <p:nvPr/>
        </p:nvSpPr>
        <p:spPr>
          <a:xfrm>
            <a:off x="5429264" y="5561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61" name="60 Grupo"/>
          <p:cNvGrpSpPr/>
          <p:nvPr/>
        </p:nvGrpSpPr>
        <p:grpSpPr>
          <a:xfrm>
            <a:off x="242910" y="865996"/>
            <a:ext cx="6400800" cy="2368848"/>
            <a:chOff x="242910" y="865996"/>
            <a:chExt cx="6400800" cy="2368848"/>
          </a:xfrm>
        </p:grpSpPr>
        <p:pic>
          <p:nvPicPr>
            <p:cNvPr id="63" name="62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2910" y="865996"/>
              <a:ext cx="6400800" cy="2368848"/>
            </a:xfrm>
            <a:prstGeom prst="rect">
              <a:avLst/>
            </a:prstGeom>
          </p:spPr>
        </p:pic>
        <p:sp>
          <p:nvSpPr>
            <p:cNvPr id="56" name="55 CuadroTexto"/>
            <p:cNvSpPr txBox="1"/>
            <p:nvPr/>
          </p:nvSpPr>
          <p:spPr>
            <a:xfrm>
              <a:off x="3188343" y="904161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7" name="56 CuadroTexto"/>
            <p:cNvSpPr txBox="1"/>
            <p:nvPr/>
          </p:nvSpPr>
          <p:spPr>
            <a:xfrm>
              <a:off x="3282713" y="1238852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9900CC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9900CC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8" name="75 CuadroTexto"/>
            <p:cNvSpPr txBox="1">
              <a:spLocks noChangeArrowheads="1"/>
            </p:cNvSpPr>
            <p:nvPr/>
          </p:nvSpPr>
          <p:spPr bwMode="auto">
            <a:xfrm>
              <a:off x="2967589" y="1528871"/>
              <a:ext cx="177911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000" dirty="0">
                  <a:latin typeface="+mj-lt"/>
                </a:rPr>
                <a:t>te </a:t>
              </a:r>
              <a:r>
                <a:rPr lang="es-AR" sz="10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000" dirty="0" smtClean="0">
                  <a:latin typeface="+mj-lt"/>
                </a:rPr>
                <a:t> en </a:t>
              </a:r>
              <a:r>
                <a:rPr lang="es-AR" sz="1000" dirty="0">
                  <a:latin typeface="+mj-lt"/>
                </a:rPr>
                <a:t>el salón </a:t>
              </a:r>
            </a:p>
            <a:p>
              <a:pPr algn="ctr"/>
              <a:r>
                <a:rPr lang="es-AR" sz="1000" dirty="0" err="1" smtClean="0">
                  <a:latin typeface="+mj-lt"/>
                </a:rPr>
                <a:t>xxxxxxxxxxxxxxxxxxxxxx</a:t>
              </a:r>
              <a:endParaRPr lang="es-AR" sz="1000" dirty="0" smtClean="0">
                <a:latin typeface="+mj-lt"/>
              </a:endParaRPr>
            </a:p>
            <a:p>
              <a:pPr algn="ctr"/>
              <a:r>
                <a:rPr lang="es-AR" sz="1000" dirty="0" smtClean="0">
                  <a:latin typeface="+mj-lt"/>
                </a:rPr>
                <a:t>etiquetasde.com</a:t>
              </a:r>
              <a:endParaRPr lang="es-AR" sz="1000" dirty="0">
                <a:latin typeface="+mj-lt"/>
              </a:endParaRPr>
            </a:p>
          </p:txBody>
        </p:sp>
        <p:sp>
          <p:nvSpPr>
            <p:cNvPr id="59" name="159 CuadroTexto"/>
            <p:cNvSpPr txBox="1">
              <a:spLocks noChangeArrowheads="1"/>
            </p:cNvSpPr>
            <p:nvPr/>
          </p:nvSpPr>
          <p:spPr bwMode="auto">
            <a:xfrm rot="16200000">
              <a:off x="-20115" y="1913345"/>
              <a:ext cx="11507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000" b="1" dirty="0" smtClean="0">
                  <a:solidFill>
                    <a:schemeClr val="bg1"/>
                  </a:solidFill>
                  <a:cs typeface="Aharoni" pitchFamily="2" charset="-79"/>
                </a:rPr>
                <a:t>Mi Fiesta</a:t>
              </a:r>
              <a:endParaRPr lang="es-ES" sz="2000" b="1" dirty="0">
                <a:solidFill>
                  <a:schemeClr val="bg1"/>
                </a:solidFill>
                <a:cs typeface="Aharoni" pitchFamily="2" charset="-79"/>
              </a:endParaRPr>
            </a:p>
          </p:txBody>
        </p:sp>
        <p:sp>
          <p:nvSpPr>
            <p:cNvPr id="60" name="160 CuadroTexto"/>
            <p:cNvSpPr txBox="1">
              <a:spLocks noChangeArrowheads="1"/>
            </p:cNvSpPr>
            <p:nvPr/>
          </p:nvSpPr>
          <p:spPr bwMode="auto">
            <a:xfrm rot="16200000">
              <a:off x="240118" y="1937055"/>
              <a:ext cx="106490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6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</a:t>
              </a:r>
              <a:endParaRPr lang="es-ES" sz="16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</p:grpSp>
      <p:grpSp>
        <p:nvGrpSpPr>
          <p:cNvPr id="83" name="82 Grupo"/>
          <p:cNvGrpSpPr/>
          <p:nvPr/>
        </p:nvGrpSpPr>
        <p:grpSpPr>
          <a:xfrm>
            <a:off x="242910" y="3506709"/>
            <a:ext cx="6400800" cy="2368848"/>
            <a:chOff x="242910" y="865996"/>
            <a:chExt cx="6400800" cy="2368848"/>
          </a:xfrm>
        </p:grpSpPr>
        <p:pic>
          <p:nvPicPr>
            <p:cNvPr id="84" name="83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2910" y="865996"/>
              <a:ext cx="6400800" cy="2368848"/>
            </a:xfrm>
            <a:prstGeom prst="rect">
              <a:avLst/>
            </a:prstGeom>
          </p:spPr>
        </p:pic>
        <p:sp>
          <p:nvSpPr>
            <p:cNvPr id="85" name="84 CuadroTexto"/>
            <p:cNvSpPr txBox="1"/>
            <p:nvPr/>
          </p:nvSpPr>
          <p:spPr>
            <a:xfrm>
              <a:off x="3188343" y="904161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86" name="85 CuadroTexto"/>
            <p:cNvSpPr txBox="1"/>
            <p:nvPr/>
          </p:nvSpPr>
          <p:spPr>
            <a:xfrm>
              <a:off x="3282713" y="1238852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9900CC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9900CC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87" name="75 CuadroTexto"/>
            <p:cNvSpPr txBox="1">
              <a:spLocks noChangeArrowheads="1"/>
            </p:cNvSpPr>
            <p:nvPr/>
          </p:nvSpPr>
          <p:spPr bwMode="auto">
            <a:xfrm>
              <a:off x="2967589" y="1528871"/>
              <a:ext cx="177911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000" dirty="0">
                  <a:latin typeface="+mj-lt"/>
                </a:rPr>
                <a:t>te </a:t>
              </a:r>
              <a:r>
                <a:rPr lang="es-AR" sz="10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000" dirty="0" smtClean="0">
                  <a:latin typeface="+mj-lt"/>
                </a:rPr>
                <a:t> en </a:t>
              </a:r>
              <a:r>
                <a:rPr lang="es-AR" sz="1000" dirty="0">
                  <a:latin typeface="+mj-lt"/>
                </a:rPr>
                <a:t>el salón </a:t>
              </a:r>
            </a:p>
            <a:p>
              <a:pPr algn="ctr"/>
              <a:r>
                <a:rPr lang="es-AR" sz="1000" dirty="0" err="1" smtClean="0">
                  <a:latin typeface="+mj-lt"/>
                </a:rPr>
                <a:t>xxxxxxxxxxxxxxxxxxxxxx</a:t>
              </a:r>
              <a:endParaRPr lang="es-AR" sz="1000" dirty="0" smtClean="0">
                <a:latin typeface="+mj-lt"/>
              </a:endParaRPr>
            </a:p>
            <a:p>
              <a:pPr algn="ctr"/>
              <a:r>
                <a:rPr lang="es-AR" sz="1000" dirty="0" smtClean="0">
                  <a:latin typeface="+mj-lt"/>
                </a:rPr>
                <a:t>etiquetasde.com</a:t>
              </a:r>
              <a:endParaRPr lang="es-AR" sz="1000" dirty="0">
                <a:latin typeface="+mj-lt"/>
              </a:endParaRPr>
            </a:p>
          </p:txBody>
        </p:sp>
        <p:sp>
          <p:nvSpPr>
            <p:cNvPr id="88" name="159 CuadroTexto"/>
            <p:cNvSpPr txBox="1">
              <a:spLocks noChangeArrowheads="1"/>
            </p:cNvSpPr>
            <p:nvPr/>
          </p:nvSpPr>
          <p:spPr bwMode="auto">
            <a:xfrm rot="16200000">
              <a:off x="-20115" y="1913345"/>
              <a:ext cx="11507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000" b="1" dirty="0" smtClean="0">
                  <a:solidFill>
                    <a:schemeClr val="bg1"/>
                  </a:solidFill>
                  <a:cs typeface="Aharoni" pitchFamily="2" charset="-79"/>
                </a:rPr>
                <a:t>Mi Fiesta</a:t>
              </a:r>
              <a:endParaRPr lang="es-ES" sz="2000" b="1" dirty="0">
                <a:solidFill>
                  <a:schemeClr val="bg1"/>
                </a:solidFill>
                <a:cs typeface="Aharoni" pitchFamily="2" charset="-79"/>
              </a:endParaRPr>
            </a:p>
          </p:txBody>
        </p:sp>
        <p:sp>
          <p:nvSpPr>
            <p:cNvPr id="89" name="160 CuadroTexto"/>
            <p:cNvSpPr txBox="1">
              <a:spLocks noChangeArrowheads="1"/>
            </p:cNvSpPr>
            <p:nvPr/>
          </p:nvSpPr>
          <p:spPr bwMode="auto">
            <a:xfrm rot="16200000">
              <a:off x="240118" y="1937055"/>
              <a:ext cx="106490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6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</a:t>
              </a:r>
              <a:endParaRPr lang="es-ES" sz="16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</p:grpSp>
      <p:grpSp>
        <p:nvGrpSpPr>
          <p:cNvPr id="97" name="96 Grupo"/>
          <p:cNvGrpSpPr/>
          <p:nvPr/>
        </p:nvGrpSpPr>
        <p:grpSpPr>
          <a:xfrm>
            <a:off x="242910" y="6221353"/>
            <a:ext cx="6400800" cy="2368848"/>
            <a:chOff x="242910" y="865996"/>
            <a:chExt cx="6400800" cy="2368848"/>
          </a:xfrm>
        </p:grpSpPr>
        <p:pic>
          <p:nvPicPr>
            <p:cNvPr id="98" name="97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2910" y="865996"/>
              <a:ext cx="6400800" cy="2368848"/>
            </a:xfrm>
            <a:prstGeom prst="rect">
              <a:avLst/>
            </a:prstGeom>
          </p:spPr>
        </p:pic>
        <p:sp>
          <p:nvSpPr>
            <p:cNvPr id="99" name="98 CuadroTexto"/>
            <p:cNvSpPr txBox="1"/>
            <p:nvPr/>
          </p:nvSpPr>
          <p:spPr>
            <a:xfrm>
              <a:off x="3188343" y="904161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00" name="99 CuadroTexto"/>
            <p:cNvSpPr txBox="1"/>
            <p:nvPr/>
          </p:nvSpPr>
          <p:spPr>
            <a:xfrm>
              <a:off x="3282713" y="1238852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9900CC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9900CC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01" name="75 CuadroTexto"/>
            <p:cNvSpPr txBox="1">
              <a:spLocks noChangeArrowheads="1"/>
            </p:cNvSpPr>
            <p:nvPr/>
          </p:nvSpPr>
          <p:spPr bwMode="auto">
            <a:xfrm>
              <a:off x="2967589" y="1528871"/>
              <a:ext cx="177911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000" dirty="0">
                  <a:latin typeface="+mj-lt"/>
                </a:rPr>
                <a:t>te </a:t>
              </a:r>
              <a:r>
                <a:rPr lang="es-AR" sz="10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000" dirty="0" smtClean="0">
                  <a:latin typeface="+mj-lt"/>
                </a:rPr>
                <a:t> en </a:t>
              </a:r>
              <a:r>
                <a:rPr lang="es-AR" sz="1000" dirty="0">
                  <a:latin typeface="+mj-lt"/>
                </a:rPr>
                <a:t>el salón </a:t>
              </a:r>
            </a:p>
            <a:p>
              <a:pPr algn="ctr"/>
              <a:r>
                <a:rPr lang="es-AR" sz="1000" dirty="0" err="1" smtClean="0">
                  <a:latin typeface="+mj-lt"/>
                </a:rPr>
                <a:t>xxxxxxxxxxxxxxxxxxxxxx</a:t>
              </a:r>
              <a:endParaRPr lang="es-AR" sz="1000" dirty="0" smtClean="0">
                <a:latin typeface="+mj-lt"/>
              </a:endParaRPr>
            </a:p>
            <a:p>
              <a:pPr algn="ctr"/>
              <a:r>
                <a:rPr lang="es-AR" sz="1000" dirty="0" smtClean="0">
                  <a:latin typeface="+mj-lt"/>
                </a:rPr>
                <a:t>etiquetasde.com</a:t>
              </a:r>
              <a:endParaRPr lang="es-AR" sz="1000" dirty="0">
                <a:latin typeface="+mj-lt"/>
              </a:endParaRPr>
            </a:p>
          </p:txBody>
        </p:sp>
        <p:sp>
          <p:nvSpPr>
            <p:cNvPr id="102" name="159 CuadroTexto"/>
            <p:cNvSpPr txBox="1">
              <a:spLocks noChangeArrowheads="1"/>
            </p:cNvSpPr>
            <p:nvPr/>
          </p:nvSpPr>
          <p:spPr bwMode="auto">
            <a:xfrm rot="16200000">
              <a:off x="-20115" y="1913345"/>
              <a:ext cx="11507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000" b="1" dirty="0" smtClean="0">
                  <a:solidFill>
                    <a:schemeClr val="bg1"/>
                  </a:solidFill>
                  <a:cs typeface="Aharoni" pitchFamily="2" charset="-79"/>
                </a:rPr>
                <a:t>Mi Fiesta</a:t>
              </a:r>
              <a:endParaRPr lang="es-ES" sz="2000" b="1" dirty="0">
                <a:solidFill>
                  <a:schemeClr val="bg1"/>
                </a:solidFill>
                <a:cs typeface="Aharoni" pitchFamily="2" charset="-79"/>
              </a:endParaRPr>
            </a:p>
          </p:txBody>
        </p:sp>
        <p:sp>
          <p:nvSpPr>
            <p:cNvPr id="103" name="160 CuadroTexto"/>
            <p:cNvSpPr txBox="1">
              <a:spLocks noChangeArrowheads="1"/>
            </p:cNvSpPr>
            <p:nvPr/>
          </p:nvSpPr>
          <p:spPr bwMode="auto">
            <a:xfrm rot="16200000">
              <a:off x="240118" y="1937055"/>
              <a:ext cx="106490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6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</a:t>
              </a:r>
              <a:endParaRPr lang="es-ES" sz="16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60</Words>
  <Application>Microsoft Office PowerPoint</Application>
  <PresentationFormat>A4 (210 x 297 mm)</PresentationFormat>
  <Paragraphs>26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4</cp:revision>
  <dcterms:created xsi:type="dcterms:W3CDTF">2022-07-05T23:03:28Z</dcterms:created>
  <dcterms:modified xsi:type="dcterms:W3CDTF">2022-07-11T14:26:28Z</dcterms:modified>
</cp:coreProperties>
</file>