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79445"/>
            <a:ext cx="4398962" cy="560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79445"/>
            <a:ext cx="4394020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26</cp:revision>
  <dcterms:created xsi:type="dcterms:W3CDTF">2022-07-05T23:04:38Z</dcterms:created>
  <dcterms:modified xsi:type="dcterms:W3CDTF">2022-07-07T18:08:50Z</dcterms:modified>
</cp:coreProperties>
</file>