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103" name="102 Grupo"/>
          <p:cNvGrpSpPr/>
          <p:nvPr/>
        </p:nvGrpSpPr>
        <p:grpSpPr>
          <a:xfrm>
            <a:off x="102946" y="574441"/>
            <a:ext cx="3270250" cy="1641226"/>
            <a:chOff x="102946" y="574441"/>
            <a:chExt cx="3270250" cy="1641226"/>
          </a:xfrm>
        </p:grpSpPr>
        <p:pic>
          <p:nvPicPr>
            <p:cNvPr id="10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5" name="104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6" name="105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7" name="106 Grupo"/>
          <p:cNvGrpSpPr/>
          <p:nvPr/>
        </p:nvGrpSpPr>
        <p:grpSpPr>
          <a:xfrm>
            <a:off x="3460532" y="571142"/>
            <a:ext cx="3270250" cy="1641226"/>
            <a:chOff x="102946" y="574441"/>
            <a:chExt cx="3270250" cy="1641226"/>
          </a:xfrm>
        </p:grpSpPr>
        <p:pic>
          <p:nvPicPr>
            <p:cNvPr id="10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9" name="108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0" name="109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102946" y="2384531"/>
            <a:ext cx="3270250" cy="1641226"/>
            <a:chOff x="102946" y="574441"/>
            <a:chExt cx="3270250" cy="1641226"/>
          </a:xfrm>
        </p:grpSpPr>
        <p:pic>
          <p:nvPicPr>
            <p:cNvPr id="11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3" name="112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19" name="118 Grupo"/>
          <p:cNvGrpSpPr/>
          <p:nvPr/>
        </p:nvGrpSpPr>
        <p:grpSpPr>
          <a:xfrm>
            <a:off x="102946" y="4188587"/>
            <a:ext cx="3270250" cy="1641226"/>
            <a:chOff x="102946" y="574441"/>
            <a:chExt cx="3270250" cy="1641226"/>
          </a:xfrm>
        </p:grpSpPr>
        <p:pic>
          <p:nvPicPr>
            <p:cNvPr id="12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1" name="120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102946" y="5980291"/>
            <a:ext cx="3270250" cy="1641226"/>
            <a:chOff x="102946" y="574441"/>
            <a:chExt cx="3270250" cy="1641226"/>
          </a:xfrm>
        </p:grpSpPr>
        <p:pic>
          <p:nvPicPr>
            <p:cNvPr id="12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9" name="128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0" name="129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35" name="134 Grupo"/>
          <p:cNvGrpSpPr/>
          <p:nvPr/>
        </p:nvGrpSpPr>
        <p:grpSpPr>
          <a:xfrm>
            <a:off x="3460532" y="2381232"/>
            <a:ext cx="3270250" cy="1641226"/>
            <a:chOff x="102946" y="574441"/>
            <a:chExt cx="3270250" cy="1641226"/>
          </a:xfrm>
        </p:grpSpPr>
        <p:pic>
          <p:nvPicPr>
            <p:cNvPr id="13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7" name="136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3460532" y="4185288"/>
            <a:ext cx="3270250" cy="1641226"/>
            <a:chOff x="102946" y="574441"/>
            <a:chExt cx="3270250" cy="1641226"/>
          </a:xfrm>
        </p:grpSpPr>
        <p:pic>
          <p:nvPicPr>
            <p:cNvPr id="14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1" name="140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3460532" y="5976992"/>
            <a:ext cx="3270250" cy="1641226"/>
            <a:chOff x="102946" y="574441"/>
            <a:chExt cx="3270250" cy="1641226"/>
          </a:xfrm>
        </p:grpSpPr>
        <p:pic>
          <p:nvPicPr>
            <p:cNvPr id="14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5" name="144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6" name="145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55" name="154 Grupo"/>
          <p:cNvGrpSpPr/>
          <p:nvPr/>
        </p:nvGrpSpPr>
        <p:grpSpPr>
          <a:xfrm>
            <a:off x="102946" y="7810520"/>
            <a:ext cx="3270250" cy="1641226"/>
            <a:chOff x="102946" y="574441"/>
            <a:chExt cx="3270250" cy="1641226"/>
          </a:xfrm>
        </p:grpSpPr>
        <p:pic>
          <p:nvPicPr>
            <p:cNvPr id="15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7" name="156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58" name="157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59" name="158 Grupo"/>
          <p:cNvGrpSpPr/>
          <p:nvPr/>
        </p:nvGrpSpPr>
        <p:grpSpPr>
          <a:xfrm>
            <a:off x="3460532" y="7807221"/>
            <a:ext cx="3270250" cy="1641226"/>
            <a:chOff x="102946" y="574441"/>
            <a:chExt cx="3270250" cy="1641226"/>
          </a:xfrm>
        </p:grpSpPr>
        <p:pic>
          <p:nvPicPr>
            <p:cNvPr id="16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2946" y="574441"/>
              <a:ext cx="3270250" cy="1641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1" name="160 CuadroTexto"/>
            <p:cNvSpPr txBox="1"/>
            <p:nvPr/>
          </p:nvSpPr>
          <p:spPr>
            <a:xfrm>
              <a:off x="1406321" y="74315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62" name="161 CuadroTexto"/>
            <p:cNvSpPr txBox="1"/>
            <p:nvPr/>
          </p:nvSpPr>
          <p:spPr>
            <a:xfrm>
              <a:off x="1327816" y="97866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2022-07-05T23:03:28Z</dcterms:created>
  <dcterms:modified xsi:type="dcterms:W3CDTF">2022-07-08T14:35:13Z</dcterms:modified>
</cp:coreProperties>
</file>