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311 CuadroTexto"/>
          <p:cNvSpPr txBox="1">
            <a:spLocks noChangeArrowheads="1"/>
          </p:cNvSpPr>
          <p:nvPr/>
        </p:nvSpPr>
        <p:spPr bwMode="auto">
          <a:xfrm>
            <a:off x="531792" y="325417"/>
            <a:ext cx="15636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 dirty="0" smtClean="0">
                <a:latin typeface="Calibri" pitchFamily="34" charset="0"/>
              </a:rPr>
              <a:t>Etiqueta Para </a:t>
            </a:r>
            <a:r>
              <a:rPr lang="es-ES" sz="1000" b="1" dirty="0" err="1" smtClean="0">
                <a:latin typeface="Calibri" pitchFamily="34" charset="0"/>
              </a:rPr>
              <a:t>Duvalín</a:t>
            </a:r>
            <a:endParaRPr lang="es-ES" sz="1000" b="1" dirty="0">
              <a:latin typeface="Calibri" pitchFamily="34" charset="0"/>
            </a:endParaRPr>
          </a:p>
        </p:txBody>
      </p:sp>
      <p:grpSp>
        <p:nvGrpSpPr>
          <p:cNvPr id="313" name="312 Grupo"/>
          <p:cNvGrpSpPr/>
          <p:nvPr/>
        </p:nvGrpSpPr>
        <p:grpSpPr>
          <a:xfrm>
            <a:off x="166654" y="893760"/>
            <a:ext cx="2379662" cy="2178050"/>
            <a:chOff x="380968" y="1357298"/>
            <a:chExt cx="2379662" cy="2178050"/>
          </a:xfrm>
        </p:grpSpPr>
        <p:pic>
          <p:nvPicPr>
            <p:cNvPr id="31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0968" y="1357298"/>
              <a:ext cx="2379662" cy="2178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5" name="314 CuadroTexto"/>
            <p:cNvSpPr txBox="1"/>
            <p:nvPr/>
          </p:nvSpPr>
          <p:spPr>
            <a:xfrm>
              <a:off x="1034219" y="1916660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316" name="315 Grupo"/>
          <p:cNvGrpSpPr/>
          <p:nvPr/>
        </p:nvGrpSpPr>
        <p:grpSpPr>
          <a:xfrm>
            <a:off x="2573338" y="893760"/>
            <a:ext cx="2379662" cy="2178050"/>
            <a:chOff x="2595546" y="1357298"/>
            <a:chExt cx="2379662" cy="2178050"/>
          </a:xfrm>
        </p:grpSpPr>
        <p:pic>
          <p:nvPicPr>
            <p:cNvPr id="31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95546" y="1357298"/>
              <a:ext cx="2379662" cy="2178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8" name="317 CuadroTexto"/>
            <p:cNvSpPr txBox="1"/>
            <p:nvPr/>
          </p:nvSpPr>
          <p:spPr>
            <a:xfrm>
              <a:off x="3272650" y="1916660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319" name="318 Grupo"/>
          <p:cNvGrpSpPr/>
          <p:nvPr/>
        </p:nvGrpSpPr>
        <p:grpSpPr>
          <a:xfrm>
            <a:off x="4905340" y="893760"/>
            <a:ext cx="2379662" cy="2178050"/>
            <a:chOff x="380968" y="1357298"/>
            <a:chExt cx="2379662" cy="2178050"/>
          </a:xfrm>
        </p:grpSpPr>
        <p:pic>
          <p:nvPicPr>
            <p:cNvPr id="32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0968" y="1357298"/>
              <a:ext cx="2379662" cy="2178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1" name="320 CuadroTexto"/>
            <p:cNvSpPr txBox="1"/>
            <p:nvPr/>
          </p:nvSpPr>
          <p:spPr>
            <a:xfrm>
              <a:off x="1034219" y="1916660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322" name="321 Grupo"/>
          <p:cNvGrpSpPr/>
          <p:nvPr/>
        </p:nvGrpSpPr>
        <p:grpSpPr>
          <a:xfrm>
            <a:off x="7310454" y="893760"/>
            <a:ext cx="2379662" cy="2178050"/>
            <a:chOff x="2595546" y="1357298"/>
            <a:chExt cx="2379662" cy="2178050"/>
          </a:xfrm>
        </p:grpSpPr>
        <p:pic>
          <p:nvPicPr>
            <p:cNvPr id="32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95546" y="1357298"/>
              <a:ext cx="2379662" cy="2178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4" name="323 CuadroTexto"/>
            <p:cNvSpPr txBox="1"/>
            <p:nvPr/>
          </p:nvSpPr>
          <p:spPr>
            <a:xfrm>
              <a:off x="3272650" y="1916660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325" name="324 Grupo"/>
          <p:cNvGrpSpPr/>
          <p:nvPr/>
        </p:nvGrpSpPr>
        <p:grpSpPr>
          <a:xfrm>
            <a:off x="166654" y="3465528"/>
            <a:ext cx="2379662" cy="2178050"/>
            <a:chOff x="380968" y="1357298"/>
            <a:chExt cx="2379662" cy="2178050"/>
          </a:xfrm>
        </p:grpSpPr>
        <p:pic>
          <p:nvPicPr>
            <p:cNvPr id="3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0968" y="1357298"/>
              <a:ext cx="2379662" cy="2178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7" name="326 CuadroTexto"/>
            <p:cNvSpPr txBox="1"/>
            <p:nvPr/>
          </p:nvSpPr>
          <p:spPr>
            <a:xfrm>
              <a:off x="1034219" y="1916660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328" name="327 Grupo"/>
          <p:cNvGrpSpPr/>
          <p:nvPr/>
        </p:nvGrpSpPr>
        <p:grpSpPr>
          <a:xfrm>
            <a:off x="2573338" y="3465528"/>
            <a:ext cx="2379662" cy="2178050"/>
            <a:chOff x="2595546" y="1357298"/>
            <a:chExt cx="2379662" cy="2178050"/>
          </a:xfrm>
        </p:grpSpPr>
        <p:pic>
          <p:nvPicPr>
            <p:cNvPr id="32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95546" y="1357298"/>
              <a:ext cx="2379662" cy="2178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30" name="329 CuadroTexto"/>
            <p:cNvSpPr txBox="1"/>
            <p:nvPr/>
          </p:nvSpPr>
          <p:spPr>
            <a:xfrm>
              <a:off x="3272650" y="1916660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331" name="330 Grupo"/>
          <p:cNvGrpSpPr/>
          <p:nvPr/>
        </p:nvGrpSpPr>
        <p:grpSpPr>
          <a:xfrm>
            <a:off x="4905340" y="3465528"/>
            <a:ext cx="2379662" cy="2178050"/>
            <a:chOff x="380968" y="1357298"/>
            <a:chExt cx="2379662" cy="2178050"/>
          </a:xfrm>
        </p:grpSpPr>
        <p:pic>
          <p:nvPicPr>
            <p:cNvPr id="33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0968" y="1357298"/>
              <a:ext cx="2379662" cy="2178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33" name="332 CuadroTexto"/>
            <p:cNvSpPr txBox="1"/>
            <p:nvPr/>
          </p:nvSpPr>
          <p:spPr>
            <a:xfrm>
              <a:off x="1034219" y="1916660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grpSp>
        <p:nvGrpSpPr>
          <p:cNvPr id="334" name="333 Grupo"/>
          <p:cNvGrpSpPr/>
          <p:nvPr/>
        </p:nvGrpSpPr>
        <p:grpSpPr>
          <a:xfrm>
            <a:off x="7310454" y="3465528"/>
            <a:ext cx="2379662" cy="2178050"/>
            <a:chOff x="2595546" y="1357298"/>
            <a:chExt cx="2379662" cy="2178050"/>
          </a:xfrm>
        </p:grpSpPr>
        <p:pic>
          <p:nvPicPr>
            <p:cNvPr id="33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595546" y="1357298"/>
              <a:ext cx="2379662" cy="2178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36" name="335 CuadroTexto"/>
            <p:cNvSpPr txBox="1"/>
            <p:nvPr/>
          </p:nvSpPr>
          <p:spPr>
            <a:xfrm>
              <a:off x="3272650" y="1916660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</a:p>
          </p:txBody>
        </p:sp>
      </p:grpSp>
      <p:sp>
        <p:nvSpPr>
          <p:cNvPr id="337" name="336 Rectángulo"/>
          <p:cNvSpPr/>
          <p:nvPr/>
        </p:nvSpPr>
        <p:spPr>
          <a:xfrm>
            <a:off x="8197609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2022-07-06T17:44:48Z</dcterms:modified>
</cp:coreProperties>
</file>