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grpSp>
        <p:nvGrpSpPr>
          <p:cNvPr id="313" name="312 Grupo"/>
          <p:cNvGrpSpPr/>
          <p:nvPr/>
        </p:nvGrpSpPr>
        <p:grpSpPr>
          <a:xfrm>
            <a:off x="166654" y="893760"/>
            <a:ext cx="2379662" cy="2178050"/>
            <a:chOff x="380968" y="1357298"/>
            <a:chExt cx="2379662" cy="2178050"/>
          </a:xfrm>
        </p:grpSpPr>
        <p:pic>
          <p:nvPicPr>
            <p:cNvPr id="31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5" name="314 CuadroTexto"/>
            <p:cNvSpPr txBox="1"/>
            <p:nvPr/>
          </p:nvSpPr>
          <p:spPr>
            <a:xfrm>
              <a:off x="1034219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16" name="315 Grupo"/>
          <p:cNvGrpSpPr/>
          <p:nvPr/>
        </p:nvGrpSpPr>
        <p:grpSpPr>
          <a:xfrm>
            <a:off x="2573338" y="893760"/>
            <a:ext cx="2379662" cy="2178050"/>
            <a:chOff x="2595546" y="1357298"/>
            <a:chExt cx="2379662" cy="2178050"/>
          </a:xfrm>
        </p:grpSpPr>
        <p:pic>
          <p:nvPicPr>
            <p:cNvPr id="31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5546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8" name="317 CuadroTexto"/>
            <p:cNvSpPr txBox="1"/>
            <p:nvPr/>
          </p:nvSpPr>
          <p:spPr>
            <a:xfrm>
              <a:off x="3272650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19" name="318 Grupo"/>
          <p:cNvGrpSpPr/>
          <p:nvPr/>
        </p:nvGrpSpPr>
        <p:grpSpPr>
          <a:xfrm>
            <a:off x="4905340" y="893760"/>
            <a:ext cx="2379662" cy="2178050"/>
            <a:chOff x="380968" y="1357298"/>
            <a:chExt cx="2379662" cy="2178050"/>
          </a:xfrm>
        </p:grpSpPr>
        <p:pic>
          <p:nvPicPr>
            <p:cNvPr id="32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1" name="320 CuadroTexto"/>
            <p:cNvSpPr txBox="1"/>
            <p:nvPr/>
          </p:nvSpPr>
          <p:spPr>
            <a:xfrm>
              <a:off x="1034219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22" name="321 Grupo"/>
          <p:cNvGrpSpPr/>
          <p:nvPr/>
        </p:nvGrpSpPr>
        <p:grpSpPr>
          <a:xfrm>
            <a:off x="7310454" y="893760"/>
            <a:ext cx="2379662" cy="2178050"/>
            <a:chOff x="2595546" y="1357298"/>
            <a:chExt cx="2379662" cy="2178050"/>
          </a:xfrm>
        </p:grpSpPr>
        <p:pic>
          <p:nvPicPr>
            <p:cNvPr id="32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5546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4" name="323 CuadroTexto"/>
            <p:cNvSpPr txBox="1"/>
            <p:nvPr/>
          </p:nvSpPr>
          <p:spPr>
            <a:xfrm>
              <a:off x="3272650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25" name="324 Grupo"/>
          <p:cNvGrpSpPr/>
          <p:nvPr/>
        </p:nvGrpSpPr>
        <p:grpSpPr>
          <a:xfrm>
            <a:off x="166654" y="3465528"/>
            <a:ext cx="2379662" cy="2178050"/>
            <a:chOff x="380968" y="1357298"/>
            <a:chExt cx="2379662" cy="2178050"/>
          </a:xfrm>
        </p:grpSpPr>
        <p:pic>
          <p:nvPicPr>
            <p:cNvPr id="3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7" name="326 CuadroTexto"/>
            <p:cNvSpPr txBox="1"/>
            <p:nvPr/>
          </p:nvSpPr>
          <p:spPr>
            <a:xfrm>
              <a:off x="1034219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28" name="327 Grupo"/>
          <p:cNvGrpSpPr/>
          <p:nvPr/>
        </p:nvGrpSpPr>
        <p:grpSpPr>
          <a:xfrm>
            <a:off x="2573338" y="3465528"/>
            <a:ext cx="2379662" cy="2178050"/>
            <a:chOff x="2595546" y="1357298"/>
            <a:chExt cx="2379662" cy="2178050"/>
          </a:xfrm>
        </p:grpSpPr>
        <p:pic>
          <p:nvPicPr>
            <p:cNvPr id="32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5546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0" name="329 CuadroTexto"/>
            <p:cNvSpPr txBox="1"/>
            <p:nvPr/>
          </p:nvSpPr>
          <p:spPr>
            <a:xfrm>
              <a:off x="3272650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31" name="330 Grupo"/>
          <p:cNvGrpSpPr/>
          <p:nvPr/>
        </p:nvGrpSpPr>
        <p:grpSpPr>
          <a:xfrm>
            <a:off x="4905340" y="3465528"/>
            <a:ext cx="2379662" cy="2178050"/>
            <a:chOff x="380968" y="1357298"/>
            <a:chExt cx="2379662" cy="2178050"/>
          </a:xfrm>
        </p:grpSpPr>
        <p:pic>
          <p:nvPicPr>
            <p:cNvPr id="33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3" name="332 CuadroTexto"/>
            <p:cNvSpPr txBox="1"/>
            <p:nvPr/>
          </p:nvSpPr>
          <p:spPr>
            <a:xfrm>
              <a:off x="1034219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grpSp>
        <p:nvGrpSpPr>
          <p:cNvPr id="334" name="333 Grupo"/>
          <p:cNvGrpSpPr/>
          <p:nvPr/>
        </p:nvGrpSpPr>
        <p:grpSpPr>
          <a:xfrm>
            <a:off x="7310454" y="3465528"/>
            <a:ext cx="2379662" cy="2178050"/>
            <a:chOff x="2595546" y="1357298"/>
            <a:chExt cx="2379662" cy="2178050"/>
          </a:xfrm>
        </p:grpSpPr>
        <p:pic>
          <p:nvPicPr>
            <p:cNvPr id="33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95546" y="1357298"/>
              <a:ext cx="2379662" cy="217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6" name="335 CuadroTexto"/>
            <p:cNvSpPr txBox="1"/>
            <p:nvPr/>
          </p:nvSpPr>
          <p:spPr>
            <a:xfrm>
              <a:off x="3272650" y="1916660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</a:p>
          </p:txBody>
        </p:sp>
      </p:grpSp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2022-07-06T17:44:48Z</dcterms:modified>
</cp:coreProperties>
</file>