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9906000" cy="6858000" type="A4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60" d="100"/>
          <a:sy n="60" d="100"/>
        </p:scale>
        <p:origin x="-1364" y="-160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87ACE2C-E00E-4EE6-917E-5EAA5D38DA2D}" type="datetimeFigureOut">
              <a:rPr lang="es-ES" smtClean="0"/>
              <a:t>14/07/2022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952500" y="685800"/>
            <a:ext cx="4953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B96A719-7166-43A1-93E1-A1F9F144950F}" type="slidenum">
              <a:rPr lang="es-ES" smtClean="0"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96A719-7166-43A1-93E1-A1F9F144950F}" type="slidenum">
              <a:rPr lang="es-ES" smtClean="0"/>
              <a:t>1</a:t>
            </a:fld>
            <a:endParaRPr lang="es-E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14/07/2022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14/07/2022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14/07/2022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14/07/2022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14/07/2022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14/07/2022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14/07/2022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14/07/2022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14/07/2022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14/07/2022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14/07/2022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B2921A-B386-46C8-95B7-9B370C53BAC2}" type="datetimeFigureOut">
              <a:rPr lang="es-ES" smtClean="0"/>
              <a:pPr/>
              <a:t>14/07/2022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2" name="311 CuadroTexto"/>
          <p:cNvSpPr txBox="1">
            <a:spLocks noChangeArrowheads="1"/>
          </p:cNvSpPr>
          <p:nvPr/>
        </p:nvSpPr>
        <p:spPr bwMode="auto">
          <a:xfrm>
            <a:off x="531792" y="325417"/>
            <a:ext cx="1563688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" sz="1000" b="1" dirty="0" smtClean="0">
                <a:latin typeface="Calibri" pitchFamily="34" charset="0"/>
              </a:rPr>
              <a:t>Etiqueta Para </a:t>
            </a:r>
            <a:r>
              <a:rPr lang="es-ES" sz="1000" b="1" dirty="0" err="1" smtClean="0">
                <a:latin typeface="Calibri" pitchFamily="34" charset="0"/>
              </a:rPr>
              <a:t>Duvalín</a:t>
            </a:r>
            <a:endParaRPr lang="es-ES" sz="1000" b="1" dirty="0">
              <a:latin typeface="Calibri" pitchFamily="34" charset="0"/>
            </a:endParaRPr>
          </a:p>
        </p:txBody>
      </p:sp>
      <p:sp>
        <p:nvSpPr>
          <p:cNvPr id="337" name="336 Rectángulo"/>
          <p:cNvSpPr/>
          <p:nvPr/>
        </p:nvSpPr>
        <p:spPr>
          <a:xfrm>
            <a:off x="8197609" y="6286520"/>
            <a:ext cx="125598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1200" b="1" dirty="0" smtClean="0"/>
              <a:t>etiquetasde.com</a:t>
            </a:r>
            <a:endParaRPr lang="es-ES" sz="1200" dirty="0"/>
          </a:p>
        </p:txBody>
      </p:sp>
      <p:sp>
        <p:nvSpPr>
          <p:cNvPr id="28" name="27 CuadroTexto"/>
          <p:cNvSpPr txBox="1"/>
          <p:nvPr/>
        </p:nvSpPr>
        <p:spPr>
          <a:xfrm>
            <a:off x="7667644" y="142852"/>
            <a:ext cx="132921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50" b="1" dirty="0" smtClean="0"/>
              <a:t>Hoja-Papel A4/Carta</a:t>
            </a:r>
            <a:endParaRPr lang="es-ES" sz="1050" b="1" dirty="0"/>
          </a:p>
        </p:txBody>
      </p:sp>
      <p:grpSp>
        <p:nvGrpSpPr>
          <p:cNvPr id="24" name="23 Grupo"/>
          <p:cNvGrpSpPr/>
          <p:nvPr/>
        </p:nvGrpSpPr>
        <p:grpSpPr>
          <a:xfrm>
            <a:off x="177427" y="936293"/>
            <a:ext cx="2379382" cy="2178049"/>
            <a:chOff x="166794" y="893760"/>
            <a:chExt cx="2379382" cy="2178049"/>
          </a:xfrm>
        </p:grpSpPr>
        <p:pic>
          <p:nvPicPr>
            <p:cNvPr id="314" name="Picture 2"/>
            <p:cNvPicPr>
              <a:picLocks noChangeAspect="1" noChangeArrowheads="1"/>
            </p:cNvPicPr>
            <p:nvPr/>
          </p:nvPicPr>
          <p:blipFill>
            <a:blip r:embed="rId3"/>
            <a:stretch>
              <a:fillRect/>
            </a:stretch>
          </p:blipFill>
          <p:spPr bwMode="auto">
            <a:xfrm>
              <a:off x="166794" y="893760"/>
              <a:ext cx="2379382" cy="21780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23" name="22 CuadroTexto"/>
            <p:cNvSpPr txBox="1"/>
            <p:nvPr/>
          </p:nvSpPr>
          <p:spPr>
            <a:xfrm>
              <a:off x="825889" y="1179512"/>
              <a:ext cx="105541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000" b="1" dirty="0" smtClean="0">
                  <a:solidFill>
                    <a:srgbClr val="FF0000"/>
                  </a:solidFill>
                  <a:cs typeface="Arial" pitchFamily="34" charset="0"/>
                </a:rPr>
                <a:t>Nombre</a:t>
              </a:r>
              <a:endParaRPr lang="es-MX" sz="2000" b="1" dirty="0">
                <a:solidFill>
                  <a:srgbClr val="FF0000"/>
                </a:solidFill>
                <a:cs typeface="Arial" pitchFamily="34" charset="0"/>
              </a:endParaRPr>
            </a:p>
          </p:txBody>
        </p:sp>
      </p:grpSp>
      <p:grpSp>
        <p:nvGrpSpPr>
          <p:cNvPr id="29" name="28 Grupo"/>
          <p:cNvGrpSpPr/>
          <p:nvPr/>
        </p:nvGrpSpPr>
        <p:grpSpPr>
          <a:xfrm>
            <a:off x="2584111" y="936293"/>
            <a:ext cx="2379381" cy="2178049"/>
            <a:chOff x="166794" y="893760"/>
            <a:chExt cx="2379381" cy="2178049"/>
          </a:xfrm>
        </p:grpSpPr>
        <p:pic>
          <p:nvPicPr>
            <p:cNvPr id="30" name="Picture 2"/>
            <p:cNvPicPr>
              <a:picLocks noChangeAspect="1" noChangeArrowheads="1"/>
            </p:cNvPicPr>
            <p:nvPr/>
          </p:nvPicPr>
          <p:blipFill>
            <a:blip r:embed="rId4"/>
            <a:stretch>
              <a:fillRect/>
            </a:stretch>
          </p:blipFill>
          <p:spPr bwMode="auto">
            <a:xfrm>
              <a:off x="166794" y="893760"/>
              <a:ext cx="2379381" cy="21780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31" name="30 CuadroTexto"/>
            <p:cNvSpPr txBox="1"/>
            <p:nvPr/>
          </p:nvSpPr>
          <p:spPr>
            <a:xfrm>
              <a:off x="825889" y="1179512"/>
              <a:ext cx="105541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000" b="1" dirty="0" smtClean="0">
                  <a:solidFill>
                    <a:srgbClr val="FF0000"/>
                  </a:solidFill>
                  <a:cs typeface="Arial" pitchFamily="34" charset="0"/>
                </a:rPr>
                <a:t>Nombre</a:t>
              </a:r>
              <a:endParaRPr lang="es-MX" sz="2000" b="1" dirty="0">
                <a:solidFill>
                  <a:srgbClr val="FF0000"/>
                </a:solidFill>
                <a:cs typeface="Arial" pitchFamily="34" charset="0"/>
              </a:endParaRPr>
            </a:p>
          </p:txBody>
        </p:sp>
      </p:grpSp>
      <p:grpSp>
        <p:nvGrpSpPr>
          <p:cNvPr id="38" name="37 Grupo"/>
          <p:cNvGrpSpPr/>
          <p:nvPr/>
        </p:nvGrpSpPr>
        <p:grpSpPr>
          <a:xfrm>
            <a:off x="4924094" y="936293"/>
            <a:ext cx="2379382" cy="2178049"/>
            <a:chOff x="166794" y="893760"/>
            <a:chExt cx="2379382" cy="2178049"/>
          </a:xfrm>
        </p:grpSpPr>
        <p:pic>
          <p:nvPicPr>
            <p:cNvPr id="39" name="Picture 2"/>
            <p:cNvPicPr>
              <a:picLocks noChangeAspect="1" noChangeArrowheads="1"/>
            </p:cNvPicPr>
            <p:nvPr/>
          </p:nvPicPr>
          <p:blipFill>
            <a:blip r:embed="rId3"/>
            <a:stretch>
              <a:fillRect/>
            </a:stretch>
          </p:blipFill>
          <p:spPr bwMode="auto">
            <a:xfrm>
              <a:off x="166794" y="893760"/>
              <a:ext cx="2379382" cy="21780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40" name="39 CuadroTexto"/>
            <p:cNvSpPr txBox="1"/>
            <p:nvPr/>
          </p:nvSpPr>
          <p:spPr>
            <a:xfrm>
              <a:off x="825889" y="1179512"/>
              <a:ext cx="105541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000" b="1" dirty="0" smtClean="0">
                  <a:solidFill>
                    <a:srgbClr val="FF0000"/>
                  </a:solidFill>
                  <a:cs typeface="Arial" pitchFamily="34" charset="0"/>
                </a:rPr>
                <a:t>Nombre</a:t>
              </a:r>
              <a:endParaRPr lang="es-MX" sz="2000" b="1" dirty="0">
                <a:solidFill>
                  <a:srgbClr val="FF0000"/>
                </a:solidFill>
                <a:cs typeface="Arial" pitchFamily="34" charset="0"/>
              </a:endParaRPr>
            </a:p>
          </p:txBody>
        </p:sp>
      </p:grpSp>
      <p:grpSp>
        <p:nvGrpSpPr>
          <p:cNvPr id="41" name="40 Grupo"/>
          <p:cNvGrpSpPr/>
          <p:nvPr/>
        </p:nvGrpSpPr>
        <p:grpSpPr>
          <a:xfrm>
            <a:off x="7330638" y="936293"/>
            <a:ext cx="2379381" cy="2178049"/>
            <a:chOff x="166794" y="893760"/>
            <a:chExt cx="2379381" cy="2178049"/>
          </a:xfrm>
        </p:grpSpPr>
        <p:pic>
          <p:nvPicPr>
            <p:cNvPr id="42" name="Picture 2"/>
            <p:cNvPicPr>
              <a:picLocks noChangeAspect="1" noChangeArrowheads="1"/>
            </p:cNvPicPr>
            <p:nvPr/>
          </p:nvPicPr>
          <p:blipFill>
            <a:blip r:embed="rId4"/>
            <a:stretch>
              <a:fillRect/>
            </a:stretch>
          </p:blipFill>
          <p:spPr bwMode="auto">
            <a:xfrm>
              <a:off x="166794" y="893760"/>
              <a:ext cx="2379381" cy="21780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43" name="42 CuadroTexto"/>
            <p:cNvSpPr txBox="1"/>
            <p:nvPr/>
          </p:nvSpPr>
          <p:spPr>
            <a:xfrm>
              <a:off x="825889" y="1179512"/>
              <a:ext cx="105541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000" b="1" dirty="0" smtClean="0">
                  <a:solidFill>
                    <a:srgbClr val="FF0000"/>
                  </a:solidFill>
                  <a:cs typeface="Arial" pitchFamily="34" charset="0"/>
                </a:rPr>
                <a:t>Nombre</a:t>
              </a:r>
              <a:endParaRPr lang="es-MX" sz="2000" b="1" dirty="0">
                <a:solidFill>
                  <a:srgbClr val="FF0000"/>
                </a:solidFill>
                <a:cs typeface="Arial" pitchFamily="34" charset="0"/>
              </a:endParaRPr>
            </a:p>
          </p:txBody>
        </p:sp>
      </p:grpSp>
      <p:grpSp>
        <p:nvGrpSpPr>
          <p:cNvPr id="56" name="55 Grupo"/>
          <p:cNvGrpSpPr/>
          <p:nvPr/>
        </p:nvGrpSpPr>
        <p:grpSpPr>
          <a:xfrm>
            <a:off x="177427" y="3486795"/>
            <a:ext cx="2379382" cy="2178049"/>
            <a:chOff x="166794" y="893760"/>
            <a:chExt cx="2379382" cy="2178049"/>
          </a:xfrm>
        </p:grpSpPr>
        <p:pic>
          <p:nvPicPr>
            <p:cNvPr id="57" name="Picture 2"/>
            <p:cNvPicPr>
              <a:picLocks noChangeAspect="1" noChangeArrowheads="1"/>
            </p:cNvPicPr>
            <p:nvPr/>
          </p:nvPicPr>
          <p:blipFill>
            <a:blip r:embed="rId3"/>
            <a:stretch>
              <a:fillRect/>
            </a:stretch>
          </p:blipFill>
          <p:spPr bwMode="auto">
            <a:xfrm>
              <a:off x="166794" y="893760"/>
              <a:ext cx="2379382" cy="21780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58" name="57 CuadroTexto"/>
            <p:cNvSpPr txBox="1"/>
            <p:nvPr/>
          </p:nvSpPr>
          <p:spPr>
            <a:xfrm>
              <a:off x="825889" y="1179512"/>
              <a:ext cx="105541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000" b="1" dirty="0" smtClean="0">
                  <a:solidFill>
                    <a:srgbClr val="FF0000"/>
                  </a:solidFill>
                  <a:cs typeface="Arial" pitchFamily="34" charset="0"/>
                </a:rPr>
                <a:t>Nombre</a:t>
              </a:r>
              <a:endParaRPr lang="es-MX" sz="2000" b="1" dirty="0">
                <a:solidFill>
                  <a:srgbClr val="FF0000"/>
                </a:solidFill>
                <a:cs typeface="Arial" pitchFamily="34" charset="0"/>
              </a:endParaRPr>
            </a:p>
          </p:txBody>
        </p:sp>
      </p:grpSp>
      <p:grpSp>
        <p:nvGrpSpPr>
          <p:cNvPr id="59" name="58 Grupo"/>
          <p:cNvGrpSpPr/>
          <p:nvPr/>
        </p:nvGrpSpPr>
        <p:grpSpPr>
          <a:xfrm>
            <a:off x="2584111" y="3486795"/>
            <a:ext cx="2379381" cy="2178049"/>
            <a:chOff x="166794" y="893760"/>
            <a:chExt cx="2379381" cy="2178049"/>
          </a:xfrm>
        </p:grpSpPr>
        <p:pic>
          <p:nvPicPr>
            <p:cNvPr id="60" name="Picture 2"/>
            <p:cNvPicPr>
              <a:picLocks noChangeAspect="1" noChangeArrowheads="1"/>
            </p:cNvPicPr>
            <p:nvPr/>
          </p:nvPicPr>
          <p:blipFill>
            <a:blip r:embed="rId4"/>
            <a:stretch>
              <a:fillRect/>
            </a:stretch>
          </p:blipFill>
          <p:spPr bwMode="auto">
            <a:xfrm>
              <a:off x="166794" y="893760"/>
              <a:ext cx="2379381" cy="21780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61" name="60 CuadroTexto"/>
            <p:cNvSpPr txBox="1"/>
            <p:nvPr/>
          </p:nvSpPr>
          <p:spPr>
            <a:xfrm>
              <a:off x="825889" y="1179512"/>
              <a:ext cx="105541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000" b="1" dirty="0" smtClean="0">
                  <a:solidFill>
                    <a:srgbClr val="FF0000"/>
                  </a:solidFill>
                  <a:cs typeface="Arial" pitchFamily="34" charset="0"/>
                </a:rPr>
                <a:t>Nombre</a:t>
              </a:r>
              <a:endParaRPr lang="es-MX" sz="2000" b="1" dirty="0">
                <a:solidFill>
                  <a:srgbClr val="FF0000"/>
                </a:solidFill>
                <a:cs typeface="Arial" pitchFamily="34" charset="0"/>
              </a:endParaRPr>
            </a:p>
          </p:txBody>
        </p:sp>
      </p:grpSp>
      <p:grpSp>
        <p:nvGrpSpPr>
          <p:cNvPr id="62" name="61 Grupo"/>
          <p:cNvGrpSpPr/>
          <p:nvPr/>
        </p:nvGrpSpPr>
        <p:grpSpPr>
          <a:xfrm>
            <a:off x="4924094" y="3486795"/>
            <a:ext cx="2379382" cy="2178049"/>
            <a:chOff x="166794" y="893760"/>
            <a:chExt cx="2379382" cy="2178049"/>
          </a:xfrm>
        </p:grpSpPr>
        <p:pic>
          <p:nvPicPr>
            <p:cNvPr id="63" name="Picture 2"/>
            <p:cNvPicPr>
              <a:picLocks noChangeAspect="1" noChangeArrowheads="1"/>
            </p:cNvPicPr>
            <p:nvPr/>
          </p:nvPicPr>
          <p:blipFill>
            <a:blip r:embed="rId3"/>
            <a:stretch>
              <a:fillRect/>
            </a:stretch>
          </p:blipFill>
          <p:spPr bwMode="auto">
            <a:xfrm>
              <a:off x="166794" y="893760"/>
              <a:ext cx="2379382" cy="21780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64" name="63 CuadroTexto"/>
            <p:cNvSpPr txBox="1"/>
            <p:nvPr/>
          </p:nvSpPr>
          <p:spPr>
            <a:xfrm>
              <a:off x="825889" y="1179512"/>
              <a:ext cx="105541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000" b="1" dirty="0" smtClean="0">
                  <a:solidFill>
                    <a:srgbClr val="FF0000"/>
                  </a:solidFill>
                  <a:cs typeface="Arial" pitchFamily="34" charset="0"/>
                </a:rPr>
                <a:t>Nombre</a:t>
              </a:r>
              <a:endParaRPr lang="es-MX" sz="2000" b="1" dirty="0">
                <a:solidFill>
                  <a:srgbClr val="FF0000"/>
                </a:solidFill>
                <a:cs typeface="Arial" pitchFamily="34" charset="0"/>
              </a:endParaRPr>
            </a:p>
          </p:txBody>
        </p:sp>
      </p:grpSp>
      <p:grpSp>
        <p:nvGrpSpPr>
          <p:cNvPr id="65" name="64 Grupo"/>
          <p:cNvGrpSpPr/>
          <p:nvPr/>
        </p:nvGrpSpPr>
        <p:grpSpPr>
          <a:xfrm>
            <a:off x="7330638" y="3486795"/>
            <a:ext cx="2379381" cy="2178049"/>
            <a:chOff x="166794" y="893760"/>
            <a:chExt cx="2379381" cy="2178049"/>
          </a:xfrm>
        </p:grpSpPr>
        <p:pic>
          <p:nvPicPr>
            <p:cNvPr id="66" name="Picture 2"/>
            <p:cNvPicPr>
              <a:picLocks noChangeAspect="1" noChangeArrowheads="1"/>
            </p:cNvPicPr>
            <p:nvPr/>
          </p:nvPicPr>
          <p:blipFill>
            <a:blip r:embed="rId4"/>
            <a:stretch>
              <a:fillRect/>
            </a:stretch>
          </p:blipFill>
          <p:spPr bwMode="auto">
            <a:xfrm>
              <a:off x="166794" y="893760"/>
              <a:ext cx="2379381" cy="21780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67" name="66 CuadroTexto"/>
            <p:cNvSpPr txBox="1"/>
            <p:nvPr/>
          </p:nvSpPr>
          <p:spPr>
            <a:xfrm>
              <a:off x="825889" y="1179512"/>
              <a:ext cx="105541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000" b="1" dirty="0" smtClean="0">
                  <a:solidFill>
                    <a:srgbClr val="FF0000"/>
                  </a:solidFill>
                  <a:cs typeface="Arial" pitchFamily="34" charset="0"/>
                </a:rPr>
                <a:t>Nombre</a:t>
              </a:r>
              <a:endParaRPr lang="es-MX" sz="2000" b="1" dirty="0">
                <a:solidFill>
                  <a:srgbClr val="FF0000"/>
                </a:solidFill>
                <a:cs typeface="Arial" pitchFamily="34" charset="0"/>
              </a:endParaRP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15</Words>
  <Application>Microsoft Office PowerPoint</Application>
  <PresentationFormat>A4 (210 x 297 mm)</PresentationFormat>
  <Paragraphs>12</Paragraphs>
  <Slides>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mm mom</dc:creator>
  <cp:lastModifiedBy>mm mom</cp:lastModifiedBy>
  <cp:revision>24</cp:revision>
  <dcterms:created xsi:type="dcterms:W3CDTF">2022-07-05T23:04:38Z</dcterms:created>
  <dcterms:modified xsi:type="dcterms:W3CDTF">2022-07-14T15:02:47Z</dcterms:modified>
</cp:coreProperties>
</file>