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364" y="-16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7ACE2C-E00E-4EE6-917E-5EAA5D38DA2D}" type="datetimeFigureOut">
              <a:rPr lang="es-ES" smtClean="0"/>
              <a:t>14/07/2022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96A719-7166-43A1-93E1-A1F9F144950F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96A719-7166-43A1-93E1-A1F9F144950F}" type="slidenum">
              <a:rPr lang="es-ES" smtClean="0"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311 CuadroTexto"/>
          <p:cNvSpPr txBox="1">
            <a:spLocks noChangeArrowheads="1"/>
          </p:cNvSpPr>
          <p:nvPr/>
        </p:nvSpPr>
        <p:spPr bwMode="auto">
          <a:xfrm>
            <a:off x="531792" y="325417"/>
            <a:ext cx="156368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000" b="1" dirty="0" smtClean="0">
                <a:latin typeface="Calibri" pitchFamily="34" charset="0"/>
              </a:rPr>
              <a:t>Etiqueta Para </a:t>
            </a:r>
            <a:r>
              <a:rPr lang="es-ES" sz="1000" b="1" dirty="0" err="1" smtClean="0">
                <a:latin typeface="Calibri" pitchFamily="34" charset="0"/>
              </a:rPr>
              <a:t>Duvalín</a:t>
            </a:r>
            <a:endParaRPr lang="es-ES" sz="1000" b="1" dirty="0">
              <a:latin typeface="Calibri" pitchFamily="34" charset="0"/>
            </a:endParaRPr>
          </a:p>
        </p:txBody>
      </p:sp>
      <p:sp>
        <p:nvSpPr>
          <p:cNvPr id="337" name="336 Rectángulo"/>
          <p:cNvSpPr/>
          <p:nvPr/>
        </p:nvSpPr>
        <p:spPr>
          <a:xfrm>
            <a:off x="8197609" y="6286520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28" name="27 CuadroTexto"/>
          <p:cNvSpPr txBox="1"/>
          <p:nvPr/>
        </p:nvSpPr>
        <p:spPr>
          <a:xfrm>
            <a:off x="7667644" y="1428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24" name="23 Grupo"/>
          <p:cNvGrpSpPr/>
          <p:nvPr/>
        </p:nvGrpSpPr>
        <p:grpSpPr>
          <a:xfrm>
            <a:off x="177427" y="936293"/>
            <a:ext cx="2379382" cy="2178049"/>
            <a:chOff x="166794" y="893760"/>
            <a:chExt cx="2379382" cy="2178049"/>
          </a:xfrm>
        </p:grpSpPr>
        <p:pic>
          <p:nvPicPr>
            <p:cNvPr id="314" name="Picture 2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166794" y="893760"/>
              <a:ext cx="2379382" cy="21780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3" name="22 CuadroTexto"/>
            <p:cNvSpPr txBox="1"/>
            <p:nvPr/>
          </p:nvSpPr>
          <p:spPr>
            <a:xfrm>
              <a:off x="825889" y="1179512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</p:grpSp>
      <p:grpSp>
        <p:nvGrpSpPr>
          <p:cNvPr id="29" name="28 Grupo"/>
          <p:cNvGrpSpPr/>
          <p:nvPr/>
        </p:nvGrpSpPr>
        <p:grpSpPr>
          <a:xfrm>
            <a:off x="2584111" y="936293"/>
            <a:ext cx="2379381" cy="2178049"/>
            <a:chOff x="166794" y="893760"/>
            <a:chExt cx="2379381" cy="2178049"/>
          </a:xfrm>
        </p:grpSpPr>
        <p:pic>
          <p:nvPicPr>
            <p:cNvPr id="30" name="Picture 2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166794" y="893760"/>
              <a:ext cx="2379381" cy="21780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1" name="30 CuadroTexto"/>
            <p:cNvSpPr txBox="1"/>
            <p:nvPr/>
          </p:nvSpPr>
          <p:spPr>
            <a:xfrm>
              <a:off x="825889" y="1179512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</p:grpSp>
      <p:grpSp>
        <p:nvGrpSpPr>
          <p:cNvPr id="38" name="37 Grupo"/>
          <p:cNvGrpSpPr/>
          <p:nvPr/>
        </p:nvGrpSpPr>
        <p:grpSpPr>
          <a:xfrm>
            <a:off x="4924094" y="936293"/>
            <a:ext cx="2379382" cy="2178049"/>
            <a:chOff x="166794" y="893760"/>
            <a:chExt cx="2379382" cy="2178049"/>
          </a:xfrm>
        </p:grpSpPr>
        <p:pic>
          <p:nvPicPr>
            <p:cNvPr id="39" name="Picture 2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166794" y="893760"/>
              <a:ext cx="2379382" cy="21780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40" name="39 CuadroTexto"/>
            <p:cNvSpPr txBox="1"/>
            <p:nvPr/>
          </p:nvSpPr>
          <p:spPr>
            <a:xfrm>
              <a:off x="825889" y="1179512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</p:grpSp>
      <p:grpSp>
        <p:nvGrpSpPr>
          <p:cNvPr id="41" name="40 Grupo"/>
          <p:cNvGrpSpPr/>
          <p:nvPr/>
        </p:nvGrpSpPr>
        <p:grpSpPr>
          <a:xfrm>
            <a:off x="7330638" y="936293"/>
            <a:ext cx="2379381" cy="2178049"/>
            <a:chOff x="166794" y="893760"/>
            <a:chExt cx="2379381" cy="2178049"/>
          </a:xfrm>
        </p:grpSpPr>
        <p:pic>
          <p:nvPicPr>
            <p:cNvPr id="42" name="Picture 2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166794" y="893760"/>
              <a:ext cx="2379381" cy="21780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43" name="42 CuadroTexto"/>
            <p:cNvSpPr txBox="1"/>
            <p:nvPr/>
          </p:nvSpPr>
          <p:spPr>
            <a:xfrm>
              <a:off x="825889" y="1179512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</p:grpSp>
      <p:grpSp>
        <p:nvGrpSpPr>
          <p:cNvPr id="56" name="55 Grupo"/>
          <p:cNvGrpSpPr/>
          <p:nvPr/>
        </p:nvGrpSpPr>
        <p:grpSpPr>
          <a:xfrm>
            <a:off x="177427" y="3486795"/>
            <a:ext cx="2379382" cy="2178049"/>
            <a:chOff x="166794" y="893760"/>
            <a:chExt cx="2379382" cy="2178049"/>
          </a:xfrm>
        </p:grpSpPr>
        <p:pic>
          <p:nvPicPr>
            <p:cNvPr id="57" name="Picture 2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166794" y="893760"/>
              <a:ext cx="2379382" cy="21780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8" name="57 CuadroTexto"/>
            <p:cNvSpPr txBox="1"/>
            <p:nvPr/>
          </p:nvSpPr>
          <p:spPr>
            <a:xfrm>
              <a:off x="825889" y="1179512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</p:grpSp>
      <p:grpSp>
        <p:nvGrpSpPr>
          <p:cNvPr id="59" name="58 Grupo"/>
          <p:cNvGrpSpPr/>
          <p:nvPr/>
        </p:nvGrpSpPr>
        <p:grpSpPr>
          <a:xfrm>
            <a:off x="2584111" y="3486795"/>
            <a:ext cx="2379381" cy="2178049"/>
            <a:chOff x="166794" y="893760"/>
            <a:chExt cx="2379381" cy="2178049"/>
          </a:xfrm>
        </p:grpSpPr>
        <p:pic>
          <p:nvPicPr>
            <p:cNvPr id="60" name="Picture 2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166794" y="893760"/>
              <a:ext cx="2379381" cy="21780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1" name="60 CuadroTexto"/>
            <p:cNvSpPr txBox="1"/>
            <p:nvPr/>
          </p:nvSpPr>
          <p:spPr>
            <a:xfrm>
              <a:off x="825889" y="1179512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</p:grpSp>
      <p:grpSp>
        <p:nvGrpSpPr>
          <p:cNvPr id="62" name="61 Grupo"/>
          <p:cNvGrpSpPr/>
          <p:nvPr/>
        </p:nvGrpSpPr>
        <p:grpSpPr>
          <a:xfrm>
            <a:off x="4924094" y="3486795"/>
            <a:ext cx="2379382" cy="2178049"/>
            <a:chOff x="166794" y="893760"/>
            <a:chExt cx="2379382" cy="2178049"/>
          </a:xfrm>
        </p:grpSpPr>
        <p:pic>
          <p:nvPicPr>
            <p:cNvPr id="63" name="Picture 2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166794" y="893760"/>
              <a:ext cx="2379382" cy="21780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4" name="63 CuadroTexto"/>
            <p:cNvSpPr txBox="1"/>
            <p:nvPr/>
          </p:nvSpPr>
          <p:spPr>
            <a:xfrm>
              <a:off x="825889" y="1179512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</p:grpSp>
      <p:grpSp>
        <p:nvGrpSpPr>
          <p:cNvPr id="65" name="64 Grupo"/>
          <p:cNvGrpSpPr/>
          <p:nvPr/>
        </p:nvGrpSpPr>
        <p:grpSpPr>
          <a:xfrm>
            <a:off x="7330638" y="3486795"/>
            <a:ext cx="2379381" cy="2178049"/>
            <a:chOff x="166794" y="893760"/>
            <a:chExt cx="2379381" cy="2178049"/>
          </a:xfrm>
        </p:grpSpPr>
        <p:pic>
          <p:nvPicPr>
            <p:cNvPr id="66" name="Picture 2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166794" y="893760"/>
              <a:ext cx="2379381" cy="21780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7" name="66 CuadroTexto"/>
            <p:cNvSpPr txBox="1"/>
            <p:nvPr/>
          </p:nvSpPr>
          <p:spPr>
            <a:xfrm>
              <a:off x="825889" y="1179512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15</Words>
  <Application>Microsoft Office PowerPoint</Application>
  <PresentationFormat>A4 (210 x 297 mm)</PresentationFormat>
  <Paragraphs>12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24</cp:revision>
  <dcterms:created xsi:type="dcterms:W3CDTF">2022-07-05T23:04:38Z</dcterms:created>
  <dcterms:modified xsi:type="dcterms:W3CDTF">2022-07-14T15:02:47Z</dcterms:modified>
</cp:coreProperties>
</file>