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120 Rectángulo"/>
          <p:cNvSpPr/>
          <p:nvPr/>
        </p:nvSpPr>
        <p:spPr>
          <a:xfrm>
            <a:off x="5214950" y="9382156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22" name="121 Rectángulo"/>
          <p:cNvSpPr/>
          <p:nvPr/>
        </p:nvSpPr>
        <p:spPr>
          <a:xfrm>
            <a:off x="785818" y="214290"/>
            <a:ext cx="31670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Etiqueta Pelón pelo rico 30gr.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5243062" y="16665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3" name="52 Grupo"/>
          <p:cNvGrpSpPr/>
          <p:nvPr/>
        </p:nvGrpSpPr>
        <p:grpSpPr>
          <a:xfrm>
            <a:off x="1000108" y="809596"/>
            <a:ext cx="5083175" cy="1300162"/>
            <a:chOff x="1000108" y="809596"/>
            <a:chExt cx="5083175" cy="1300162"/>
          </a:xfrm>
        </p:grpSpPr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00108" y="809596"/>
              <a:ext cx="5083175" cy="1300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1" name="50 CuadroTexto"/>
            <p:cNvSpPr txBox="1"/>
            <p:nvPr/>
          </p:nvSpPr>
          <p:spPr>
            <a:xfrm>
              <a:off x="3085053" y="1161111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52" name="51 CuadroTexto"/>
            <p:cNvSpPr txBox="1"/>
            <p:nvPr/>
          </p:nvSpPr>
          <p:spPr>
            <a:xfrm>
              <a:off x="3060768" y="1432413"/>
              <a:ext cx="96212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ln w="28575">
                    <a:noFill/>
                  </a:ln>
                </a:rPr>
                <a:t>Cumplo xx</a:t>
              </a:r>
              <a:endParaRPr lang="es-MX" sz="1400" b="1" dirty="0">
                <a:ln w="28575">
                  <a:noFill/>
                </a:ln>
              </a:endParaRPr>
            </a:p>
          </p:txBody>
        </p:sp>
      </p:grpSp>
      <p:grpSp>
        <p:nvGrpSpPr>
          <p:cNvPr id="62" name="61 Grupo"/>
          <p:cNvGrpSpPr/>
          <p:nvPr/>
        </p:nvGrpSpPr>
        <p:grpSpPr>
          <a:xfrm>
            <a:off x="1000108" y="2166918"/>
            <a:ext cx="5083175" cy="1300162"/>
            <a:chOff x="1000108" y="2166918"/>
            <a:chExt cx="5083175" cy="1300162"/>
          </a:xfrm>
        </p:grpSpPr>
        <p:pic>
          <p:nvPicPr>
            <p:cNvPr id="27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000108" y="2166918"/>
              <a:ext cx="5083175" cy="1300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4" name="53 CuadroTexto"/>
            <p:cNvSpPr txBox="1"/>
            <p:nvPr/>
          </p:nvSpPr>
          <p:spPr>
            <a:xfrm>
              <a:off x="3085053" y="2518433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55" name="54 CuadroTexto"/>
            <p:cNvSpPr txBox="1"/>
            <p:nvPr/>
          </p:nvSpPr>
          <p:spPr>
            <a:xfrm>
              <a:off x="3060768" y="2789735"/>
              <a:ext cx="96212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ln w="28575">
                    <a:noFill/>
                  </a:ln>
                </a:rPr>
                <a:t>Cumplo xx</a:t>
              </a:r>
              <a:endParaRPr lang="es-MX" sz="1400" b="1" dirty="0">
                <a:ln w="28575">
                  <a:noFill/>
                </a:ln>
              </a:endParaRPr>
            </a:p>
          </p:txBody>
        </p:sp>
      </p:grpSp>
      <p:grpSp>
        <p:nvGrpSpPr>
          <p:cNvPr id="79" name="78 Grupo"/>
          <p:cNvGrpSpPr/>
          <p:nvPr/>
        </p:nvGrpSpPr>
        <p:grpSpPr>
          <a:xfrm>
            <a:off x="1000108" y="3595678"/>
            <a:ext cx="5083175" cy="1300162"/>
            <a:chOff x="1000108" y="809596"/>
            <a:chExt cx="5083175" cy="1300162"/>
          </a:xfrm>
        </p:grpSpPr>
        <p:pic>
          <p:nvPicPr>
            <p:cNvPr id="80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00108" y="809596"/>
              <a:ext cx="5083175" cy="1300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1" name="80 CuadroTexto"/>
            <p:cNvSpPr txBox="1"/>
            <p:nvPr/>
          </p:nvSpPr>
          <p:spPr>
            <a:xfrm>
              <a:off x="3085053" y="1161111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82" name="81 CuadroTexto"/>
            <p:cNvSpPr txBox="1"/>
            <p:nvPr/>
          </p:nvSpPr>
          <p:spPr>
            <a:xfrm>
              <a:off x="3060768" y="1432413"/>
              <a:ext cx="96212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ln w="28575">
                    <a:noFill/>
                  </a:ln>
                </a:rPr>
                <a:t>Cumplo xx</a:t>
              </a:r>
              <a:endParaRPr lang="es-MX" sz="1400" b="1" dirty="0">
                <a:ln w="28575">
                  <a:noFill/>
                </a:ln>
              </a:endParaRPr>
            </a:p>
          </p:txBody>
        </p:sp>
      </p:grpSp>
      <p:grpSp>
        <p:nvGrpSpPr>
          <p:cNvPr id="83" name="82 Grupo"/>
          <p:cNvGrpSpPr/>
          <p:nvPr/>
        </p:nvGrpSpPr>
        <p:grpSpPr>
          <a:xfrm>
            <a:off x="1000108" y="4953000"/>
            <a:ext cx="5083175" cy="1300162"/>
            <a:chOff x="1000108" y="2166918"/>
            <a:chExt cx="5083175" cy="1300162"/>
          </a:xfrm>
        </p:grpSpPr>
        <p:pic>
          <p:nvPicPr>
            <p:cNvPr id="84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000108" y="2166918"/>
              <a:ext cx="5083175" cy="1300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5" name="84 CuadroTexto"/>
            <p:cNvSpPr txBox="1"/>
            <p:nvPr/>
          </p:nvSpPr>
          <p:spPr>
            <a:xfrm>
              <a:off x="3085053" y="2518433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86" name="85 CuadroTexto"/>
            <p:cNvSpPr txBox="1"/>
            <p:nvPr/>
          </p:nvSpPr>
          <p:spPr>
            <a:xfrm>
              <a:off x="3060768" y="2789735"/>
              <a:ext cx="96212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ln w="28575">
                    <a:noFill/>
                  </a:ln>
                </a:rPr>
                <a:t>Cumplo xx</a:t>
              </a:r>
              <a:endParaRPr lang="es-MX" sz="1400" b="1" dirty="0">
                <a:ln w="28575">
                  <a:noFill/>
                </a:ln>
              </a:endParaRPr>
            </a:p>
          </p:txBody>
        </p:sp>
      </p:grpSp>
      <p:grpSp>
        <p:nvGrpSpPr>
          <p:cNvPr id="95" name="94 Grupo"/>
          <p:cNvGrpSpPr/>
          <p:nvPr/>
        </p:nvGrpSpPr>
        <p:grpSpPr>
          <a:xfrm>
            <a:off x="1000108" y="6310322"/>
            <a:ext cx="5083175" cy="1300162"/>
            <a:chOff x="1000108" y="809596"/>
            <a:chExt cx="5083175" cy="1300162"/>
          </a:xfrm>
        </p:grpSpPr>
        <p:pic>
          <p:nvPicPr>
            <p:cNvPr id="96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00108" y="809596"/>
              <a:ext cx="5083175" cy="1300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7" name="96 CuadroTexto"/>
            <p:cNvSpPr txBox="1"/>
            <p:nvPr/>
          </p:nvSpPr>
          <p:spPr>
            <a:xfrm>
              <a:off x="3085053" y="1161111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98" name="97 CuadroTexto"/>
            <p:cNvSpPr txBox="1"/>
            <p:nvPr/>
          </p:nvSpPr>
          <p:spPr>
            <a:xfrm>
              <a:off x="3060768" y="1432413"/>
              <a:ext cx="96212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ln w="28575">
                    <a:noFill/>
                  </a:ln>
                </a:rPr>
                <a:t>Cumplo xx</a:t>
              </a:r>
              <a:endParaRPr lang="es-MX" sz="1400" b="1" dirty="0">
                <a:ln w="28575">
                  <a:noFill/>
                </a:ln>
              </a:endParaRPr>
            </a:p>
          </p:txBody>
        </p:sp>
      </p:grpSp>
      <p:grpSp>
        <p:nvGrpSpPr>
          <p:cNvPr id="99" name="98 Grupo"/>
          <p:cNvGrpSpPr/>
          <p:nvPr/>
        </p:nvGrpSpPr>
        <p:grpSpPr>
          <a:xfrm>
            <a:off x="1000108" y="7667644"/>
            <a:ext cx="5083175" cy="1300162"/>
            <a:chOff x="1000108" y="2166918"/>
            <a:chExt cx="5083175" cy="1300162"/>
          </a:xfrm>
        </p:grpSpPr>
        <p:pic>
          <p:nvPicPr>
            <p:cNvPr id="100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000108" y="2166918"/>
              <a:ext cx="5083175" cy="1300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1" name="100 CuadroTexto"/>
            <p:cNvSpPr txBox="1"/>
            <p:nvPr/>
          </p:nvSpPr>
          <p:spPr>
            <a:xfrm>
              <a:off x="3085053" y="2518433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02" name="101 CuadroTexto"/>
            <p:cNvSpPr txBox="1"/>
            <p:nvPr/>
          </p:nvSpPr>
          <p:spPr>
            <a:xfrm>
              <a:off x="3060768" y="2789735"/>
              <a:ext cx="96212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ln w="28575">
                    <a:noFill/>
                  </a:ln>
                </a:rPr>
                <a:t>Cumplo xx</a:t>
              </a:r>
              <a:endParaRPr lang="es-MX" sz="1400" b="1" dirty="0">
                <a:ln w="28575">
                  <a:noFill/>
                </a:ln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925</TotalTime>
  <Words>27</Words>
  <Application>Microsoft Office PowerPoint</Application>
  <PresentationFormat>A4 (210 x 297 mm)</PresentationFormat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12</cp:revision>
  <dcterms:created xsi:type="dcterms:W3CDTF">2022-07-05T23:03:28Z</dcterms:created>
  <dcterms:modified xsi:type="dcterms:W3CDTF">2022-07-10T13:52:57Z</dcterms:modified>
</cp:coreProperties>
</file>