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6858000" cy="9906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1660" y="-52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57175" y="573264"/>
            <a:ext cx="3357563" cy="1220822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57175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628900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B8602D-AC4C-455D-B6CB-4CF9F5190628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120 Rectángulo"/>
          <p:cNvSpPr/>
          <p:nvPr/>
        </p:nvSpPr>
        <p:spPr>
          <a:xfrm>
            <a:off x="5214950" y="9382156"/>
            <a:ext cx="125598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200" b="1" dirty="0" smtClean="0"/>
              <a:t>etiquetasde.com</a:t>
            </a:r>
            <a:endParaRPr lang="es-ES" sz="1200" dirty="0"/>
          </a:p>
        </p:txBody>
      </p:sp>
      <p:sp>
        <p:nvSpPr>
          <p:cNvPr id="122" name="121 Rectángulo"/>
          <p:cNvSpPr/>
          <p:nvPr/>
        </p:nvSpPr>
        <p:spPr>
          <a:xfrm>
            <a:off x="785818" y="214290"/>
            <a:ext cx="316705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 smtClean="0"/>
              <a:t>Etiqueta Pelón pelo rico 30gr.</a:t>
            </a:r>
          </a:p>
        </p:txBody>
      </p:sp>
      <p:sp>
        <p:nvSpPr>
          <p:cNvPr id="22" name="21 CuadroTexto"/>
          <p:cNvSpPr txBox="1"/>
          <p:nvPr/>
        </p:nvSpPr>
        <p:spPr>
          <a:xfrm>
            <a:off x="5243062" y="166654"/>
            <a:ext cx="132921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50" b="1" dirty="0" smtClean="0"/>
              <a:t>Hoja-Papel A4/Carta</a:t>
            </a:r>
            <a:endParaRPr lang="es-ES" sz="1050" b="1" dirty="0"/>
          </a:p>
        </p:txBody>
      </p:sp>
      <p:grpSp>
        <p:nvGrpSpPr>
          <p:cNvPr id="53" name="52 Grupo"/>
          <p:cNvGrpSpPr/>
          <p:nvPr/>
        </p:nvGrpSpPr>
        <p:grpSpPr>
          <a:xfrm>
            <a:off x="1000108" y="809596"/>
            <a:ext cx="5083175" cy="1300162"/>
            <a:chOff x="1000108" y="809596"/>
            <a:chExt cx="5083175" cy="1300162"/>
          </a:xfrm>
        </p:grpSpPr>
        <p:pic>
          <p:nvPicPr>
            <p:cNvPr id="26" name="Picture 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000108" y="809596"/>
              <a:ext cx="5083175" cy="13001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51" name="50 CuadroTexto"/>
            <p:cNvSpPr txBox="1"/>
            <p:nvPr/>
          </p:nvSpPr>
          <p:spPr>
            <a:xfrm>
              <a:off x="3085053" y="1161111"/>
              <a:ext cx="96597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b="1" dirty="0" smtClean="0">
                  <a:solidFill>
                    <a:srgbClr val="FF0000"/>
                  </a:solidFill>
                  <a:cs typeface="Arial" pitchFamily="34" charset="0"/>
                </a:rPr>
                <a:t>Nombre</a:t>
              </a:r>
              <a:endParaRPr lang="es-MX" b="1" dirty="0">
                <a:solidFill>
                  <a:srgbClr val="FF0000"/>
                </a:solidFill>
                <a:cs typeface="Arial" pitchFamily="34" charset="0"/>
              </a:endParaRPr>
            </a:p>
          </p:txBody>
        </p:sp>
        <p:sp>
          <p:nvSpPr>
            <p:cNvPr id="52" name="51 CuadroTexto"/>
            <p:cNvSpPr txBox="1"/>
            <p:nvPr/>
          </p:nvSpPr>
          <p:spPr>
            <a:xfrm>
              <a:off x="3060768" y="1432413"/>
              <a:ext cx="96212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1400" b="1" dirty="0" smtClean="0">
                  <a:ln w="28575">
                    <a:noFill/>
                  </a:ln>
                </a:rPr>
                <a:t>Cumplo xx</a:t>
              </a:r>
              <a:endParaRPr lang="es-MX" sz="1400" b="1" dirty="0">
                <a:ln w="28575">
                  <a:noFill/>
                </a:ln>
              </a:endParaRPr>
            </a:p>
          </p:txBody>
        </p:sp>
      </p:grpSp>
      <p:grpSp>
        <p:nvGrpSpPr>
          <p:cNvPr id="62" name="61 Grupo"/>
          <p:cNvGrpSpPr/>
          <p:nvPr/>
        </p:nvGrpSpPr>
        <p:grpSpPr>
          <a:xfrm>
            <a:off x="1000108" y="2166918"/>
            <a:ext cx="5083175" cy="1300162"/>
            <a:chOff x="1000108" y="2166918"/>
            <a:chExt cx="5083175" cy="1300162"/>
          </a:xfrm>
        </p:grpSpPr>
        <p:pic>
          <p:nvPicPr>
            <p:cNvPr id="27" name="Picture 3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000108" y="2166918"/>
              <a:ext cx="5083175" cy="13001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54" name="53 CuadroTexto"/>
            <p:cNvSpPr txBox="1"/>
            <p:nvPr/>
          </p:nvSpPr>
          <p:spPr>
            <a:xfrm>
              <a:off x="3085053" y="2518433"/>
              <a:ext cx="96597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b="1" dirty="0" smtClean="0">
                  <a:solidFill>
                    <a:srgbClr val="FF0000"/>
                  </a:solidFill>
                  <a:cs typeface="Arial" pitchFamily="34" charset="0"/>
                </a:rPr>
                <a:t>Nombre</a:t>
              </a:r>
              <a:endParaRPr lang="es-MX" b="1" dirty="0">
                <a:solidFill>
                  <a:srgbClr val="FF0000"/>
                </a:solidFill>
                <a:cs typeface="Arial" pitchFamily="34" charset="0"/>
              </a:endParaRPr>
            </a:p>
          </p:txBody>
        </p:sp>
        <p:sp>
          <p:nvSpPr>
            <p:cNvPr id="55" name="54 CuadroTexto"/>
            <p:cNvSpPr txBox="1"/>
            <p:nvPr/>
          </p:nvSpPr>
          <p:spPr>
            <a:xfrm>
              <a:off x="3060768" y="2789735"/>
              <a:ext cx="96212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1400" b="1" dirty="0" smtClean="0">
                  <a:ln w="28575">
                    <a:noFill/>
                  </a:ln>
                </a:rPr>
                <a:t>Cumplo xx</a:t>
              </a:r>
              <a:endParaRPr lang="es-MX" sz="1400" b="1" dirty="0">
                <a:ln w="28575">
                  <a:noFill/>
                </a:ln>
              </a:endParaRPr>
            </a:p>
          </p:txBody>
        </p:sp>
      </p:grpSp>
      <p:grpSp>
        <p:nvGrpSpPr>
          <p:cNvPr id="79" name="78 Grupo"/>
          <p:cNvGrpSpPr/>
          <p:nvPr/>
        </p:nvGrpSpPr>
        <p:grpSpPr>
          <a:xfrm>
            <a:off x="1000108" y="3595678"/>
            <a:ext cx="5083175" cy="1300162"/>
            <a:chOff x="1000108" y="809596"/>
            <a:chExt cx="5083175" cy="1300162"/>
          </a:xfrm>
        </p:grpSpPr>
        <p:pic>
          <p:nvPicPr>
            <p:cNvPr id="80" name="Picture 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000108" y="809596"/>
              <a:ext cx="5083175" cy="13001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81" name="80 CuadroTexto"/>
            <p:cNvSpPr txBox="1"/>
            <p:nvPr/>
          </p:nvSpPr>
          <p:spPr>
            <a:xfrm>
              <a:off x="3085053" y="1161111"/>
              <a:ext cx="96597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b="1" dirty="0" smtClean="0">
                  <a:solidFill>
                    <a:srgbClr val="FF0000"/>
                  </a:solidFill>
                  <a:cs typeface="Arial" pitchFamily="34" charset="0"/>
                </a:rPr>
                <a:t>Nombre</a:t>
              </a:r>
              <a:endParaRPr lang="es-MX" b="1" dirty="0">
                <a:solidFill>
                  <a:srgbClr val="FF0000"/>
                </a:solidFill>
                <a:cs typeface="Arial" pitchFamily="34" charset="0"/>
              </a:endParaRPr>
            </a:p>
          </p:txBody>
        </p:sp>
        <p:sp>
          <p:nvSpPr>
            <p:cNvPr id="82" name="81 CuadroTexto"/>
            <p:cNvSpPr txBox="1"/>
            <p:nvPr/>
          </p:nvSpPr>
          <p:spPr>
            <a:xfrm>
              <a:off x="3060768" y="1432413"/>
              <a:ext cx="96212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1400" b="1" dirty="0" smtClean="0">
                  <a:ln w="28575">
                    <a:noFill/>
                  </a:ln>
                </a:rPr>
                <a:t>Cumplo xx</a:t>
              </a:r>
              <a:endParaRPr lang="es-MX" sz="1400" b="1" dirty="0">
                <a:ln w="28575">
                  <a:noFill/>
                </a:ln>
              </a:endParaRPr>
            </a:p>
          </p:txBody>
        </p:sp>
      </p:grpSp>
      <p:grpSp>
        <p:nvGrpSpPr>
          <p:cNvPr id="83" name="82 Grupo"/>
          <p:cNvGrpSpPr/>
          <p:nvPr/>
        </p:nvGrpSpPr>
        <p:grpSpPr>
          <a:xfrm>
            <a:off x="1000108" y="4953000"/>
            <a:ext cx="5083175" cy="1300162"/>
            <a:chOff x="1000108" y="2166918"/>
            <a:chExt cx="5083175" cy="1300162"/>
          </a:xfrm>
        </p:grpSpPr>
        <p:pic>
          <p:nvPicPr>
            <p:cNvPr id="84" name="Picture 3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000108" y="2166918"/>
              <a:ext cx="5083175" cy="13001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85" name="84 CuadroTexto"/>
            <p:cNvSpPr txBox="1"/>
            <p:nvPr/>
          </p:nvSpPr>
          <p:spPr>
            <a:xfrm>
              <a:off x="3085053" y="2518433"/>
              <a:ext cx="96597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b="1" dirty="0" smtClean="0">
                  <a:solidFill>
                    <a:srgbClr val="FF0000"/>
                  </a:solidFill>
                  <a:cs typeface="Arial" pitchFamily="34" charset="0"/>
                </a:rPr>
                <a:t>Nombre</a:t>
              </a:r>
              <a:endParaRPr lang="es-MX" b="1" dirty="0">
                <a:solidFill>
                  <a:srgbClr val="FF0000"/>
                </a:solidFill>
                <a:cs typeface="Arial" pitchFamily="34" charset="0"/>
              </a:endParaRPr>
            </a:p>
          </p:txBody>
        </p:sp>
        <p:sp>
          <p:nvSpPr>
            <p:cNvPr id="86" name="85 CuadroTexto"/>
            <p:cNvSpPr txBox="1"/>
            <p:nvPr/>
          </p:nvSpPr>
          <p:spPr>
            <a:xfrm>
              <a:off x="3060768" y="2789735"/>
              <a:ext cx="96212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1400" b="1" dirty="0" smtClean="0">
                  <a:ln w="28575">
                    <a:noFill/>
                  </a:ln>
                </a:rPr>
                <a:t>Cumplo xx</a:t>
              </a:r>
              <a:endParaRPr lang="es-MX" sz="1400" b="1" dirty="0">
                <a:ln w="28575">
                  <a:noFill/>
                </a:ln>
              </a:endParaRPr>
            </a:p>
          </p:txBody>
        </p:sp>
      </p:grpSp>
      <p:grpSp>
        <p:nvGrpSpPr>
          <p:cNvPr id="95" name="94 Grupo"/>
          <p:cNvGrpSpPr/>
          <p:nvPr/>
        </p:nvGrpSpPr>
        <p:grpSpPr>
          <a:xfrm>
            <a:off x="1000108" y="6310322"/>
            <a:ext cx="5083175" cy="1300162"/>
            <a:chOff x="1000108" y="809596"/>
            <a:chExt cx="5083175" cy="1300162"/>
          </a:xfrm>
        </p:grpSpPr>
        <p:pic>
          <p:nvPicPr>
            <p:cNvPr id="96" name="Picture 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000108" y="809596"/>
              <a:ext cx="5083175" cy="13001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97" name="96 CuadroTexto"/>
            <p:cNvSpPr txBox="1"/>
            <p:nvPr/>
          </p:nvSpPr>
          <p:spPr>
            <a:xfrm>
              <a:off x="3085053" y="1161111"/>
              <a:ext cx="96597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b="1" dirty="0" smtClean="0">
                  <a:solidFill>
                    <a:srgbClr val="FF0000"/>
                  </a:solidFill>
                  <a:cs typeface="Arial" pitchFamily="34" charset="0"/>
                </a:rPr>
                <a:t>Nombre</a:t>
              </a:r>
              <a:endParaRPr lang="es-MX" b="1" dirty="0">
                <a:solidFill>
                  <a:srgbClr val="FF0000"/>
                </a:solidFill>
                <a:cs typeface="Arial" pitchFamily="34" charset="0"/>
              </a:endParaRPr>
            </a:p>
          </p:txBody>
        </p:sp>
        <p:sp>
          <p:nvSpPr>
            <p:cNvPr id="98" name="97 CuadroTexto"/>
            <p:cNvSpPr txBox="1"/>
            <p:nvPr/>
          </p:nvSpPr>
          <p:spPr>
            <a:xfrm>
              <a:off x="3060768" y="1432413"/>
              <a:ext cx="96212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1400" b="1" dirty="0" smtClean="0">
                  <a:ln w="28575">
                    <a:noFill/>
                  </a:ln>
                </a:rPr>
                <a:t>Cumplo xx</a:t>
              </a:r>
              <a:endParaRPr lang="es-MX" sz="1400" b="1" dirty="0">
                <a:ln w="28575">
                  <a:noFill/>
                </a:ln>
              </a:endParaRPr>
            </a:p>
          </p:txBody>
        </p:sp>
      </p:grpSp>
      <p:grpSp>
        <p:nvGrpSpPr>
          <p:cNvPr id="99" name="98 Grupo"/>
          <p:cNvGrpSpPr/>
          <p:nvPr/>
        </p:nvGrpSpPr>
        <p:grpSpPr>
          <a:xfrm>
            <a:off x="1000108" y="7667644"/>
            <a:ext cx="5083175" cy="1300162"/>
            <a:chOff x="1000108" y="2166918"/>
            <a:chExt cx="5083175" cy="1300162"/>
          </a:xfrm>
        </p:grpSpPr>
        <p:pic>
          <p:nvPicPr>
            <p:cNvPr id="100" name="Picture 3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000108" y="2166918"/>
              <a:ext cx="5083175" cy="13001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01" name="100 CuadroTexto"/>
            <p:cNvSpPr txBox="1"/>
            <p:nvPr/>
          </p:nvSpPr>
          <p:spPr>
            <a:xfrm>
              <a:off x="3085053" y="2518433"/>
              <a:ext cx="96597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b="1" dirty="0" smtClean="0">
                  <a:solidFill>
                    <a:srgbClr val="FF0000"/>
                  </a:solidFill>
                  <a:cs typeface="Arial" pitchFamily="34" charset="0"/>
                </a:rPr>
                <a:t>Nombre</a:t>
              </a:r>
              <a:endParaRPr lang="es-MX" b="1" dirty="0">
                <a:solidFill>
                  <a:srgbClr val="FF0000"/>
                </a:solidFill>
                <a:cs typeface="Arial" pitchFamily="34" charset="0"/>
              </a:endParaRPr>
            </a:p>
          </p:txBody>
        </p:sp>
        <p:sp>
          <p:nvSpPr>
            <p:cNvPr id="102" name="101 CuadroTexto"/>
            <p:cNvSpPr txBox="1"/>
            <p:nvPr/>
          </p:nvSpPr>
          <p:spPr>
            <a:xfrm>
              <a:off x="3060768" y="2789735"/>
              <a:ext cx="96212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1400" b="1" dirty="0" smtClean="0">
                  <a:ln w="28575">
                    <a:noFill/>
                  </a:ln>
                </a:rPr>
                <a:t>Cumplo xx</a:t>
              </a:r>
              <a:endParaRPr lang="es-MX" sz="1400" b="1" dirty="0">
                <a:ln w="28575">
                  <a:noFill/>
                </a:ln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925</TotalTime>
  <Words>27</Words>
  <Application>Microsoft Office PowerPoint</Application>
  <PresentationFormat>A4 (210 x 297 mm)</PresentationFormat>
  <Paragraphs>15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12</cp:revision>
  <dcterms:created xsi:type="dcterms:W3CDTF">2022-07-05T23:03:28Z</dcterms:created>
  <dcterms:modified xsi:type="dcterms:W3CDTF">2022-07-10T13:52:57Z</dcterms:modified>
</cp:coreProperties>
</file>