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22/07/2022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pic>
        <p:nvPicPr>
          <p:cNvPr id="29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6659" y="1009791"/>
            <a:ext cx="2727324" cy="219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64419" y="928800"/>
            <a:ext cx="24703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98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57892" y="999002"/>
            <a:ext cx="2721202" cy="217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46659" y="3725541"/>
            <a:ext cx="2727324" cy="219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64419" y="3644550"/>
            <a:ext cx="24703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57892" y="3714752"/>
            <a:ext cx="2721202" cy="217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2022-07-22T16:05:02Z</dcterms:modified>
</cp:coreProperties>
</file>