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291 CuadroTexto"/>
          <p:cNvSpPr txBox="1"/>
          <p:nvPr/>
        </p:nvSpPr>
        <p:spPr>
          <a:xfrm>
            <a:off x="523844" y="263703"/>
            <a:ext cx="41434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Etiquetas  para pegar en alfajores  de todas las marcas</a:t>
            </a:r>
          </a:p>
        </p:txBody>
      </p:sp>
      <p:pic>
        <p:nvPicPr>
          <p:cNvPr id="29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46659" y="1009791"/>
            <a:ext cx="2727324" cy="219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1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764419" y="928800"/>
            <a:ext cx="2470399" cy="2366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1" name="310 Rectángulo"/>
          <p:cNvSpPr/>
          <p:nvPr/>
        </p:nvSpPr>
        <p:spPr>
          <a:xfrm>
            <a:off x="8197609" y="6357958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298" name="Picture 4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657892" y="999002"/>
            <a:ext cx="2721202" cy="217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46659" y="3725541"/>
            <a:ext cx="2727324" cy="219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764419" y="3644550"/>
            <a:ext cx="2470399" cy="2366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657892" y="3714752"/>
            <a:ext cx="2721202" cy="217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24</cp:revision>
  <dcterms:created xsi:type="dcterms:W3CDTF">2022-07-05T23:04:38Z</dcterms:created>
  <dcterms:modified xsi:type="dcterms:W3CDTF">2022-07-23T22:19:17Z</dcterms:modified>
</cp:coreProperties>
</file>