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29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6659" y="1009791"/>
            <a:ext cx="2727324" cy="219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64419" y="928800"/>
            <a:ext cx="2470399" cy="236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98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57892" y="999002"/>
            <a:ext cx="2721202" cy="217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6659" y="3725541"/>
            <a:ext cx="2727324" cy="219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64419" y="3644550"/>
            <a:ext cx="2470399" cy="236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57892" y="3714752"/>
            <a:ext cx="2721202" cy="217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2022-07-05T23:04:38Z</dcterms:created>
  <dcterms:modified xsi:type="dcterms:W3CDTF">2022-07-23T22:19:17Z</dcterms:modified>
</cp:coreProperties>
</file>