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72 CuadroTexto"/>
          <p:cNvSpPr txBox="1">
            <a:spLocks noChangeArrowheads="1"/>
          </p:cNvSpPr>
          <p:nvPr/>
        </p:nvSpPr>
        <p:spPr bwMode="auto">
          <a:xfrm>
            <a:off x="952472" y="142852"/>
            <a:ext cx="18573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MX" sz="1200" dirty="0" smtClean="0">
                <a:latin typeface="Comic Sans MS" pitchFamily="66" charset="0"/>
              </a:rPr>
              <a:t>Cartel</a:t>
            </a:r>
            <a:endParaRPr lang="es-MX" sz="1200" dirty="0">
              <a:latin typeface="Comic Sans MS" pitchFamily="66" charset="0"/>
            </a:endParaRPr>
          </a:p>
        </p:txBody>
      </p:sp>
      <p:pic>
        <p:nvPicPr>
          <p:cNvPr id="3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44" y="1000108"/>
            <a:ext cx="4332287" cy="504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340" name="339 Grupo"/>
          <p:cNvGrpSpPr/>
          <p:nvPr/>
        </p:nvGrpSpPr>
        <p:grpSpPr>
          <a:xfrm>
            <a:off x="5056219" y="1000108"/>
            <a:ext cx="4325937" cy="5040313"/>
            <a:chOff x="5024438" y="1000108"/>
            <a:chExt cx="4325937" cy="5040313"/>
          </a:xfrm>
        </p:grpSpPr>
        <p:pic>
          <p:nvPicPr>
            <p:cNvPr id="341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4438" y="1000108"/>
              <a:ext cx="4325937" cy="5040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42" name="341 CuadroTexto"/>
            <p:cNvSpPr txBox="1"/>
            <p:nvPr/>
          </p:nvSpPr>
          <p:spPr>
            <a:xfrm>
              <a:off x="7335496" y="2928934"/>
              <a:ext cx="1403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</a:p>
          </p:txBody>
        </p:sp>
      </p:grpSp>
      <p:sp>
        <p:nvSpPr>
          <p:cNvPr id="343" name="342 Rectángulo"/>
          <p:cNvSpPr/>
          <p:nvPr/>
        </p:nvSpPr>
        <p:spPr>
          <a:xfrm>
            <a:off x="8453462" y="6438149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8" name="7 CuadroTexto"/>
          <p:cNvSpPr txBox="1"/>
          <p:nvPr/>
        </p:nvSpPr>
        <p:spPr>
          <a:xfrm>
            <a:off x="7667644" y="142852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5</Words>
  <Application>Microsoft Office PowerPoint</Application>
  <PresentationFormat>A4 (210 x 297 mm)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24</cp:revision>
  <dcterms:created xsi:type="dcterms:W3CDTF">2022-07-05T23:04:38Z</dcterms:created>
  <dcterms:modified xsi:type="dcterms:W3CDTF">2022-07-06T17:44:55Z</dcterms:modified>
</cp:coreProperties>
</file>