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988" y="-52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10/07/2022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2" name="311 CuadroTexto"/>
          <p:cNvSpPr txBox="1">
            <a:spLocks noChangeArrowheads="1"/>
          </p:cNvSpPr>
          <p:nvPr/>
        </p:nvSpPr>
        <p:spPr bwMode="auto">
          <a:xfrm>
            <a:off x="531792" y="325417"/>
            <a:ext cx="1563688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s-ES" sz="1000" b="1" dirty="0" smtClean="0">
                <a:latin typeface="Calibri" pitchFamily="34" charset="0"/>
              </a:rPr>
              <a:t>Etiqueta Para </a:t>
            </a:r>
            <a:r>
              <a:rPr lang="es-ES" sz="1000" b="1" dirty="0" err="1" smtClean="0">
                <a:latin typeface="Calibri" pitchFamily="34" charset="0"/>
              </a:rPr>
              <a:t>Duvalín</a:t>
            </a:r>
            <a:endParaRPr lang="es-ES" sz="1000" b="1" dirty="0">
              <a:latin typeface="Calibri" pitchFamily="34" charset="0"/>
            </a:endParaRPr>
          </a:p>
        </p:txBody>
      </p:sp>
      <p:pic>
        <p:nvPicPr>
          <p:cNvPr id="314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654" y="893760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17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73338" y="893760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0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05340" y="893760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23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310454" y="893760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37" name="336 Rectángulo"/>
          <p:cNvSpPr/>
          <p:nvPr/>
        </p:nvSpPr>
        <p:spPr>
          <a:xfrm>
            <a:off x="8197609" y="6286520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28" name="27 CuadroTexto"/>
          <p:cNvSpPr txBox="1"/>
          <p:nvPr/>
        </p:nvSpPr>
        <p:spPr>
          <a:xfrm>
            <a:off x="7667644" y="142852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pic>
        <p:nvPicPr>
          <p:cNvPr id="19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166654" y="3500438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573338" y="3500438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1" name="Picture 2"/>
          <p:cNvPicPr>
            <a:picLocks noChangeAspect="1" noChangeArrowheads="1"/>
          </p:cNvPicPr>
          <p:nvPr/>
        </p:nvPicPr>
        <p:blipFill>
          <a:blip r:embed="rId2"/>
          <a:stretch>
            <a:fillRect/>
          </a:stretch>
        </p:blipFill>
        <p:spPr bwMode="auto">
          <a:xfrm>
            <a:off x="4905340" y="3500438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22" name="Picture 3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7310454" y="3500438"/>
            <a:ext cx="2379382" cy="21780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</Words>
  <Application>Microsoft Office PowerPoint</Application>
  <PresentationFormat>A4 (210 x 297 mm)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24</cp:revision>
  <dcterms:created xsi:type="dcterms:W3CDTF">2022-07-05T23:04:38Z</dcterms:created>
  <dcterms:modified xsi:type="dcterms:W3CDTF">2022-07-10T13:59:21Z</dcterms:modified>
</cp:coreProperties>
</file>