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22/07/2022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31" name="30 Grupo"/>
          <p:cNvGrpSpPr/>
          <p:nvPr/>
        </p:nvGrpSpPr>
        <p:grpSpPr>
          <a:xfrm>
            <a:off x="857233" y="596571"/>
            <a:ext cx="5117545" cy="2162771"/>
            <a:chOff x="870227" y="596571"/>
            <a:chExt cx="5117545" cy="2162771"/>
          </a:xfrm>
        </p:grpSpPr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870227" y="596571"/>
              <a:ext cx="5117545" cy="216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0" name="29 CuadroTexto"/>
            <p:cNvSpPr txBox="1"/>
            <p:nvPr/>
          </p:nvSpPr>
          <p:spPr>
            <a:xfrm>
              <a:off x="2948826" y="85642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857236" y="2809860"/>
            <a:ext cx="5117542" cy="2162771"/>
            <a:chOff x="870228" y="596571"/>
            <a:chExt cx="5117542" cy="2162771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70228" y="596571"/>
              <a:ext cx="5117542" cy="216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0" name="39 CuadroTexto"/>
            <p:cNvSpPr txBox="1"/>
            <p:nvPr/>
          </p:nvSpPr>
          <p:spPr>
            <a:xfrm>
              <a:off x="2948826" y="85642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3" name="52 Grupo"/>
          <p:cNvGrpSpPr/>
          <p:nvPr/>
        </p:nvGrpSpPr>
        <p:grpSpPr>
          <a:xfrm>
            <a:off x="857233" y="5024438"/>
            <a:ext cx="5117545" cy="2162771"/>
            <a:chOff x="870227" y="596571"/>
            <a:chExt cx="5117545" cy="2162771"/>
          </a:xfrm>
        </p:grpSpPr>
        <p:pic>
          <p:nvPicPr>
            <p:cNvPr id="5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870227" y="596571"/>
              <a:ext cx="5117545" cy="216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5" name="54 CuadroTexto"/>
            <p:cNvSpPr txBox="1"/>
            <p:nvPr/>
          </p:nvSpPr>
          <p:spPr>
            <a:xfrm>
              <a:off x="2948826" y="85642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6" name="55 Grupo"/>
          <p:cNvGrpSpPr/>
          <p:nvPr/>
        </p:nvGrpSpPr>
        <p:grpSpPr>
          <a:xfrm>
            <a:off x="857236" y="7237727"/>
            <a:ext cx="5117542" cy="2162771"/>
            <a:chOff x="870228" y="596571"/>
            <a:chExt cx="5117542" cy="2162771"/>
          </a:xfrm>
        </p:grpSpPr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70228" y="596571"/>
              <a:ext cx="5117542" cy="21627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57 CuadroTexto"/>
            <p:cNvSpPr txBox="1"/>
            <p:nvPr/>
          </p:nvSpPr>
          <p:spPr>
            <a:xfrm>
              <a:off x="2948826" y="856420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9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2022-07-22T16:06:50Z</dcterms:modified>
</cp:coreProperties>
</file>