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1" name="30 Grupo"/>
          <p:cNvGrpSpPr/>
          <p:nvPr/>
        </p:nvGrpSpPr>
        <p:grpSpPr>
          <a:xfrm>
            <a:off x="864422" y="596571"/>
            <a:ext cx="5103167" cy="2162771"/>
            <a:chOff x="877416" y="596571"/>
            <a:chExt cx="5103167" cy="2162771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7416" y="596571"/>
              <a:ext cx="5103167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864422" y="2809860"/>
            <a:ext cx="5103167" cy="2162771"/>
            <a:chOff x="877415" y="596571"/>
            <a:chExt cx="5103167" cy="216277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7415" y="596571"/>
              <a:ext cx="5103167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39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864422" y="5024438"/>
            <a:ext cx="5103167" cy="2162771"/>
            <a:chOff x="877416" y="596571"/>
            <a:chExt cx="5103167" cy="2162771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7416" y="596571"/>
              <a:ext cx="5103167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24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864422" y="7237727"/>
            <a:ext cx="5103167" cy="2162771"/>
            <a:chOff x="877415" y="596571"/>
            <a:chExt cx="5103167" cy="2162771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7415" y="596571"/>
              <a:ext cx="5103167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27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2022-07-23T22:20:09Z</dcterms:modified>
</cp:coreProperties>
</file>