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888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530601" y="960522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90" name="89 CuadroTexto"/>
          <p:cNvSpPr txBox="1"/>
          <p:nvPr/>
        </p:nvSpPr>
        <p:spPr>
          <a:xfrm>
            <a:off x="166654" y="71414"/>
            <a:ext cx="4799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Etiqueta para pegar en Turrón y </a:t>
            </a:r>
            <a:r>
              <a:rPr lang="es-MX" dirty="0" err="1" smtClean="0"/>
              <a:t>Mani</a:t>
            </a:r>
            <a:r>
              <a:rPr lang="es-MX" dirty="0" smtClean="0"/>
              <a:t> 25 Gramos </a:t>
            </a:r>
            <a:endParaRPr lang="es-ES" dirty="0"/>
          </a:p>
        </p:txBody>
      </p:sp>
      <p:sp>
        <p:nvSpPr>
          <p:cNvPr id="26" name="25 CuadroTexto"/>
          <p:cNvSpPr txBox="1"/>
          <p:nvPr/>
        </p:nvSpPr>
        <p:spPr>
          <a:xfrm>
            <a:off x="5214950" y="1270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38" name="37 Grupo"/>
          <p:cNvGrpSpPr/>
          <p:nvPr/>
        </p:nvGrpSpPr>
        <p:grpSpPr>
          <a:xfrm>
            <a:off x="673120" y="599344"/>
            <a:ext cx="5607050" cy="1103125"/>
            <a:chOff x="673120" y="599344"/>
            <a:chExt cx="5607050" cy="1103125"/>
          </a:xfrm>
        </p:grpSpPr>
        <p:pic>
          <p:nvPicPr>
            <p:cNvPr id="92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673120" y="599344"/>
              <a:ext cx="5607050" cy="1103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6" name="35 CuadroTexto"/>
            <p:cNvSpPr txBox="1"/>
            <p:nvPr/>
          </p:nvSpPr>
          <p:spPr>
            <a:xfrm>
              <a:off x="2968907" y="81442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37" name="36 CuadroTexto"/>
            <p:cNvSpPr txBox="1"/>
            <p:nvPr/>
          </p:nvSpPr>
          <p:spPr>
            <a:xfrm>
              <a:off x="2890402" y="104993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39" name="38 Grupo"/>
          <p:cNvGrpSpPr/>
          <p:nvPr/>
        </p:nvGrpSpPr>
        <p:grpSpPr>
          <a:xfrm>
            <a:off x="673120" y="1881166"/>
            <a:ext cx="5607050" cy="1103125"/>
            <a:chOff x="673120" y="599344"/>
            <a:chExt cx="5607050" cy="1103125"/>
          </a:xfrm>
        </p:grpSpPr>
        <p:pic>
          <p:nvPicPr>
            <p:cNvPr id="40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673120" y="599344"/>
              <a:ext cx="5607050" cy="1103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1" name="40 CuadroTexto"/>
            <p:cNvSpPr txBox="1"/>
            <p:nvPr/>
          </p:nvSpPr>
          <p:spPr>
            <a:xfrm>
              <a:off x="2968907" y="81442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42" name="41 CuadroTexto"/>
            <p:cNvSpPr txBox="1"/>
            <p:nvPr/>
          </p:nvSpPr>
          <p:spPr>
            <a:xfrm>
              <a:off x="2890402" y="104993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43" name="42 Grupo"/>
          <p:cNvGrpSpPr/>
          <p:nvPr/>
        </p:nvGrpSpPr>
        <p:grpSpPr>
          <a:xfrm>
            <a:off x="673120" y="3167050"/>
            <a:ext cx="5607050" cy="1103125"/>
            <a:chOff x="673120" y="599344"/>
            <a:chExt cx="5607050" cy="1103125"/>
          </a:xfrm>
        </p:grpSpPr>
        <p:pic>
          <p:nvPicPr>
            <p:cNvPr id="44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673120" y="599344"/>
              <a:ext cx="5607050" cy="1103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5" name="44 CuadroTexto"/>
            <p:cNvSpPr txBox="1"/>
            <p:nvPr/>
          </p:nvSpPr>
          <p:spPr>
            <a:xfrm>
              <a:off x="2968907" y="81442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46" name="45 CuadroTexto"/>
            <p:cNvSpPr txBox="1"/>
            <p:nvPr/>
          </p:nvSpPr>
          <p:spPr>
            <a:xfrm>
              <a:off x="2890402" y="104993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47" name="46 Grupo"/>
          <p:cNvGrpSpPr/>
          <p:nvPr/>
        </p:nvGrpSpPr>
        <p:grpSpPr>
          <a:xfrm>
            <a:off x="673120" y="4452934"/>
            <a:ext cx="5607050" cy="1103125"/>
            <a:chOff x="673120" y="599344"/>
            <a:chExt cx="5607050" cy="1103125"/>
          </a:xfrm>
        </p:grpSpPr>
        <p:pic>
          <p:nvPicPr>
            <p:cNvPr id="48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673120" y="599344"/>
              <a:ext cx="5607050" cy="1103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9" name="48 CuadroTexto"/>
            <p:cNvSpPr txBox="1"/>
            <p:nvPr/>
          </p:nvSpPr>
          <p:spPr>
            <a:xfrm>
              <a:off x="2968907" y="81442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50" name="49 CuadroTexto"/>
            <p:cNvSpPr txBox="1"/>
            <p:nvPr/>
          </p:nvSpPr>
          <p:spPr>
            <a:xfrm>
              <a:off x="2890402" y="104993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51" name="50 Grupo"/>
          <p:cNvGrpSpPr/>
          <p:nvPr/>
        </p:nvGrpSpPr>
        <p:grpSpPr>
          <a:xfrm>
            <a:off x="673120" y="5717896"/>
            <a:ext cx="5607050" cy="1103125"/>
            <a:chOff x="673120" y="599344"/>
            <a:chExt cx="5607050" cy="1103125"/>
          </a:xfrm>
        </p:grpSpPr>
        <p:pic>
          <p:nvPicPr>
            <p:cNvPr id="52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673120" y="599344"/>
              <a:ext cx="5607050" cy="1103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3" name="52 CuadroTexto"/>
            <p:cNvSpPr txBox="1"/>
            <p:nvPr/>
          </p:nvSpPr>
          <p:spPr>
            <a:xfrm>
              <a:off x="2968907" y="81442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54" name="53 CuadroTexto"/>
            <p:cNvSpPr txBox="1"/>
            <p:nvPr/>
          </p:nvSpPr>
          <p:spPr>
            <a:xfrm>
              <a:off x="2890402" y="104993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55" name="54 Grupo"/>
          <p:cNvGrpSpPr/>
          <p:nvPr/>
        </p:nvGrpSpPr>
        <p:grpSpPr>
          <a:xfrm>
            <a:off x="673120" y="7024702"/>
            <a:ext cx="5607050" cy="1103125"/>
            <a:chOff x="673120" y="599344"/>
            <a:chExt cx="5607050" cy="1103125"/>
          </a:xfrm>
        </p:grpSpPr>
        <p:pic>
          <p:nvPicPr>
            <p:cNvPr id="56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673120" y="599344"/>
              <a:ext cx="5607050" cy="1103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7" name="56 CuadroTexto"/>
            <p:cNvSpPr txBox="1"/>
            <p:nvPr/>
          </p:nvSpPr>
          <p:spPr>
            <a:xfrm>
              <a:off x="2968907" y="81442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58" name="57 CuadroTexto"/>
            <p:cNvSpPr txBox="1"/>
            <p:nvPr/>
          </p:nvSpPr>
          <p:spPr>
            <a:xfrm>
              <a:off x="2890402" y="104993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59" name="58 Grupo"/>
          <p:cNvGrpSpPr/>
          <p:nvPr/>
        </p:nvGrpSpPr>
        <p:grpSpPr>
          <a:xfrm>
            <a:off x="673120" y="8299953"/>
            <a:ext cx="5607050" cy="1103125"/>
            <a:chOff x="673120" y="599344"/>
            <a:chExt cx="5607050" cy="1103125"/>
          </a:xfrm>
        </p:grpSpPr>
        <p:pic>
          <p:nvPicPr>
            <p:cNvPr id="60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673120" y="599344"/>
              <a:ext cx="5607050" cy="1103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1" name="60 CuadroTexto"/>
            <p:cNvSpPr txBox="1"/>
            <p:nvPr/>
          </p:nvSpPr>
          <p:spPr>
            <a:xfrm>
              <a:off x="2968907" y="81442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62" name="61 CuadroTexto"/>
            <p:cNvSpPr txBox="1"/>
            <p:nvPr/>
          </p:nvSpPr>
          <p:spPr>
            <a:xfrm>
              <a:off x="2890402" y="104993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913</TotalTime>
  <Words>33</Words>
  <Application>Microsoft Office PowerPoint</Application>
  <PresentationFormat>A4 (210 x 297 mm)</PresentationFormat>
  <Paragraphs>17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9</cp:revision>
  <dcterms:created xsi:type="dcterms:W3CDTF">2022-07-05T23:03:28Z</dcterms:created>
  <dcterms:modified xsi:type="dcterms:W3CDTF">2022-07-08T14:37:19Z</dcterms:modified>
</cp:coreProperties>
</file>