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8" name="37 Grupo"/>
          <p:cNvGrpSpPr/>
          <p:nvPr/>
        </p:nvGrpSpPr>
        <p:grpSpPr>
          <a:xfrm>
            <a:off x="673120" y="599344"/>
            <a:ext cx="5607050" cy="1103125"/>
            <a:chOff x="673120" y="599344"/>
            <a:chExt cx="5607050" cy="1103125"/>
          </a:xfrm>
        </p:grpSpPr>
        <p:pic>
          <p:nvPicPr>
            <p:cNvPr id="9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35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39" name="38 Grupo"/>
          <p:cNvGrpSpPr/>
          <p:nvPr/>
        </p:nvGrpSpPr>
        <p:grpSpPr>
          <a:xfrm>
            <a:off x="673120" y="1881166"/>
            <a:ext cx="5607050" cy="1103125"/>
            <a:chOff x="673120" y="599344"/>
            <a:chExt cx="5607050" cy="1103125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40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673120" y="3167050"/>
            <a:ext cx="5607050" cy="1103125"/>
            <a:chOff x="673120" y="599344"/>
            <a:chExt cx="5607050" cy="1103125"/>
          </a:xfrm>
        </p:grpSpPr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5" name="44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673120" y="4452934"/>
            <a:ext cx="5607050" cy="1103125"/>
            <a:chOff x="673120" y="599344"/>
            <a:chExt cx="5607050" cy="1103125"/>
          </a:xfrm>
        </p:grpSpPr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9" name="48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673120" y="5717896"/>
            <a:ext cx="5607050" cy="1103125"/>
            <a:chOff x="673120" y="599344"/>
            <a:chExt cx="5607050" cy="1103125"/>
          </a:xfrm>
        </p:grpSpPr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3" name="52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673120" y="7024702"/>
            <a:ext cx="5607050" cy="1103125"/>
            <a:chOff x="673120" y="599344"/>
            <a:chExt cx="5607050" cy="1103125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6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673120" y="8299953"/>
            <a:ext cx="5607050" cy="1103125"/>
            <a:chOff x="673120" y="599344"/>
            <a:chExt cx="5607050" cy="1103125"/>
          </a:xfrm>
        </p:grpSpPr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673120" y="599344"/>
              <a:ext cx="5607050" cy="1103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" name="60 CuadroTexto"/>
            <p:cNvSpPr txBox="1"/>
            <p:nvPr/>
          </p:nvSpPr>
          <p:spPr>
            <a:xfrm>
              <a:off x="2968907" y="81442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2890402" y="104993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33</Words>
  <Application>Microsoft Office PowerPoint</Application>
  <PresentationFormat>A4 (210 x 297 mm)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2022-07-08T14:37:19Z</dcterms:modified>
</cp:coreProperties>
</file>