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24480" y="679495"/>
            <a:ext cx="4398962" cy="560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5" name="72 CuadroTexto"/>
          <p:cNvSpPr txBox="1">
            <a:spLocks noChangeArrowheads="1"/>
          </p:cNvSpPr>
          <p:nvPr/>
        </p:nvSpPr>
        <p:spPr bwMode="auto">
          <a:xfrm>
            <a:off x="395918" y="142852"/>
            <a:ext cx="22860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dirty="0" smtClean="0">
                <a:latin typeface="Comic Sans MS" pitchFamily="66" charset="0"/>
              </a:rPr>
              <a:t>Banderín</a:t>
            </a:r>
            <a:endParaRPr lang="es-MX" sz="1200" dirty="0">
              <a:latin typeface="Comic Sans MS" pitchFamily="66" charset="0"/>
            </a:endParaRPr>
          </a:p>
        </p:txBody>
      </p:sp>
      <p:grpSp>
        <p:nvGrpSpPr>
          <p:cNvPr id="346" name="37 Grupo"/>
          <p:cNvGrpSpPr/>
          <p:nvPr/>
        </p:nvGrpSpPr>
        <p:grpSpPr>
          <a:xfrm>
            <a:off x="5000615" y="644584"/>
            <a:ext cx="4394020" cy="5600700"/>
            <a:chOff x="5128541" y="679470"/>
            <a:chExt cx="4394020" cy="5600700"/>
          </a:xfrm>
        </p:grpSpPr>
        <p:pic>
          <p:nvPicPr>
            <p:cNvPr id="348" name="Picture 3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5128541" y="679470"/>
              <a:ext cx="4394020" cy="5600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49" name="28 CuadroTexto"/>
            <p:cNvSpPr txBox="1"/>
            <p:nvPr/>
          </p:nvSpPr>
          <p:spPr>
            <a:xfrm>
              <a:off x="6524636" y="1996851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36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</a:p>
          </p:txBody>
        </p:sp>
      </p:grpSp>
      <p:sp>
        <p:nvSpPr>
          <p:cNvPr id="347" name="29 Rectángulo"/>
          <p:cNvSpPr/>
          <p:nvPr/>
        </p:nvSpPr>
        <p:spPr>
          <a:xfrm>
            <a:off x="8325536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</Words>
  <Application>Microsoft Office PowerPoint</Application>
  <PresentationFormat>A4 (210 x 297 mm)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26</cp:revision>
  <dcterms:created xsi:type="dcterms:W3CDTF">2022-07-05T23:04:38Z</dcterms:created>
  <dcterms:modified xsi:type="dcterms:W3CDTF">2022-07-06T20:35:57Z</dcterms:modified>
</cp:coreProperties>
</file>