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4480" y="679495"/>
            <a:ext cx="4398962" cy="56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346" name="37 Grupo"/>
          <p:cNvGrpSpPr/>
          <p:nvPr/>
        </p:nvGrpSpPr>
        <p:grpSpPr>
          <a:xfrm>
            <a:off x="5000615" y="644584"/>
            <a:ext cx="4394020" cy="5600700"/>
            <a:chOff x="5128541" y="679470"/>
            <a:chExt cx="4394020" cy="5600700"/>
          </a:xfrm>
        </p:grpSpPr>
        <p:pic>
          <p:nvPicPr>
            <p:cNvPr id="348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128541" y="679470"/>
              <a:ext cx="4394020" cy="560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49" name="28 CuadroTexto"/>
            <p:cNvSpPr txBox="1"/>
            <p:nvPr/>
          </p:nvSpPr>
          <p:spPr>
            <a:xfrm>
              <a:off x="6524636" y="1996851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36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2022-07-06T20:35:57Z</dcterms:modified>
</cp:coreProperties>
</file>