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0" name="49 Grupo"/>
          <p:cNvGrpSpPr/>
          <p:nvPr/>
        </p:nvGrpSpPr>
        <p:grpSpPr>
          <a:xfrm>
            <a:off x="1000108" y="812962"/>
            <a:ext cx="5083174" cy="1299779"/>
            <a:chOff x="989031" y="812962"/>
            <a:chExt cx="5083174" cy="1299779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2" name="41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1023861" y="2166918"/>
            <a:ext cx="5059421" cy="1299779"/>
            <a:chOff x="1000907" y="812962"/>
            <a:chExt cx="5059421" cy="1299779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3" name="62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1000108" y="3595678"/>
            <a:ext cx="5083174" cy="1299779"/>
            <a:chOff x="989031" y="812962"/>
            <a:chExt cx="5083174" cy="1299779"/>
          </a:xfrm>
        </p:grpSpPr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5" name="74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1023861" y="4949634"/>
            <a:ext cx="5059421" cy="1299779"/>
            <a:chOff x="1000907" y="812962"/>
            <a:chExt cx="5059421" cy="1299779"/>
          </a:xfrm>
        </p:grpSpPr>
        <p:pic>
          <p:nvPicPr>
            <p:cNvPr id="7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9" name="78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0" name="79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1000108" y="6310322"/>
            <a:ext cx="5083174" cy="1299779"/>
            <a:chOff x="989031" y="812962"/>
            <a:chExt cx="5083174" cy="1299779"/>
          </a:xfrm>
        </p:grpSpPr>
        <p:pic>
          <p:nvPicPr>
            <p:cNvPr id="9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1" name="90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1023861" y="7664278"/>
            <a:ext cx="5059421" cy="1299779"/>
            <a:chOff x="1000907" y="812962"/>
            <a:chExt cx="5059421" cy="1299779"/>
          </a:xfrm>
        </p:grpSpPr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5" name="94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27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2022-07-05T23:03:28Z</dcterms:created>
  <dcterms:modified xsi:type="dcterms:W3CDTF">2022-07-22T16:09:40Z</dcterms:modified>
</cp:coreProperties>
</file>