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120 Rectángulo"/>
          <p:cNvSpPr/>
          <p:nvPr/>
        </p:nvSpPr>
        <p:spPr>
          <a:xfrm>
            <a:off x="5214950" y="9382156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22" name="121 Rectángulo"/>
          <p:cNvSpPr/>
          <p:nvPr/>
        </p:nvSpPr>
        <p:spPr>
          <a:xfrm>
            <a:off x="785818" y="214290"/>
            <a:ext cx="31670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Etiqueta Pelón pelo rico 30gr.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5243062" y="16665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0" name="49 Grupo"/>
          <p:cNvGrpSpPr/>
          <p:nvPr/>
        </p:nvGrpSpPr>
        <p:grpSpPr>
          <a:xfrm>
            <a:off x="1000108" y="812962"/>
            <a:ext cx="5083174" cy="1299779"/>
            <a:chOff x="989031" y="812962"/>
            <a:chExt cx="5083174" cy="1299779"/>
          </a:xfrm>
        </p:grpSpPr>
        <p:pic>
          <p:nvPicPr>
            <p:cNvPr id="12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989031" y="812962"/>
              <a:ext cx="5083174" cy="1299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2" name="41 CuadroTexto"/>
            <p:cNvSpPr txBox="1"/>
            <p:nvPr/>
          </p:nvSpPr>
          <p:spPr>
            <a:xfrm>
              <a:off x="2736178" y="107155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43" name="42 CuadroTexto"/>
            <p:cNvSpPr txBox="1"/>
            <p:nvPr/>
          </p:nvSpPr>
          <p:spPr>
            <a:xfrm>
              <a:off x="2726827" y="138592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55" name="54 Grupo"/>
          <p:cNvGrpSpPr/>
          <p:nvPr/>
        </p:nvGrpSpPr>
        <p:grpSpPr>
          <a:xfrm>
            <a:off x="1023861" y="2166918"/>
            <a:ext cx="5059421" cy="1299779"/>
            <a:chOff x="1000907" y="812962"/>
            <a:chExt cx="5059421" cy="1299779"/>
          </a:xfrm>
        </p:grpSpPr>
        <p:pic>
          <p:nvPicPr>
            <p:cNvPr id="62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1000907" y="812962"/>
              <a:ext cx="5059421" cy="1299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3" name="62 CuadroTexto"/>
            <p:cNvSpPr txBox="1"/>
            <p:nvPr/>
          </p:nvSpPr>
          <p:spPr>
            <a:xfrm>
              <a:off x="2736178" y="107155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4" name="63 CuadroTexto"/>
            <p:cNvSpPr txBox="1"/>
            <p:nvPr/>
          </p:nvSpPr>
          <p:spPr>
            <a:xfrm>
              <a:off x="2726827" y="138592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73" name="72 Grupo"/>
          <p:cNvGrpSpPr/>
          <p:nvPr/>
        </p:nvGrpSpPr>
        <p:grpSpPr>
          <a:xfrm>
            <a:off x="1000108" y="3595678"/>
            <a:ext cx="5083174" cy="1299779"/>
            <a:chOff x="989031" y="812962"/>
            <a:chExt cx="5083174" cy="1299779"/>
          </a:xfrm>
        </p:grpSpPr>
        <p:pic>
          <p:nvPicPr>
            <p:cNvPr id="7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989031" y="812962"/>
              <a:ext cx="5083174" cy="1299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5" name="74 CuadroTexto"/>
            <p:cNvSpPr txBox="1"/>
            <p:nvPr/>
          </p:nvSpPr>
          <p:spPr>
            <a:xfrm>
              <a:off x="2736178" y="107155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6" name="75 CuadroTexto"/>
            <p:cNvSpPr txBox="1"/>
            <p:nvPr/>
          </p:nvSpPr>
          <p:spPr>
            <a:xfrm>
              <a:off x="2726827" y="138592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77" name="76 Grupo"/>
          <p:cNvGrpSpPr/>
          <p:nvPr/>
        </p:nvGrpSpPr>
        <p:grpSpPr>
          <a:xfrm>
            <a:off x="1023861" y="4949634"/>
            <a:ext cx="5059421" cy="1299779"/>
            <a:chOff x="1000907" y="812962"/>
            <a:chExt cx="5059421" cy="1299779"/>
          </a:xfrm>
        </p:grpSpPr>
        <p:pic>
          <p:nvPicPr>
            <p:cNvPr id="78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1000907" y="812962"/>
              <a:ext cx="5059421" cy="1299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9" name="78 CuadroTexto"/>
            <p:cNvSpPr txBox="1"/>
            <p:nvPr/>
          </p:nvSpPr>
          <p:spPr>
            <a:xfrm>
              <a:off x="2736178" y="107155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80" name="79 CuadroTexto"/>
            <p:cNvSpPr txBox="1"/>
            <p:nvPr/>
          </p:nvSpPr>
          <p:spPr>
            <a:xfrm>
              <a:off x="2726827" y="138592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89" name="88 Grupo"/>
          <p:cNvGrpSpPr/>
          <p:nvPr/>
        </p:nvGrpSpPr>
        <p:grpSpPr>
          <a:xfrm>
            <a:off x="1000108" y="6310322"/>
            <a:ext cx="5083174" cy="1299779"/>
            <a:chOff x="989031" y="812962"/>
            <a:chExt cx="5083174" cy="1299779"/>
          </a:xfrm>
        </p:grpSpPr>
        <p:pic>
          <p:nvPicPr>
            <p:cNvPr id="90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989031" y="812962"/>
              <a:ext cx="5083174" cy="1299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1" name="90 CuadroTexto"/>
            <p:cNvSpPr txBox="1"/>
            <p:nvPr/>
          </p:nvSpPr>
          <p:spPr>
            <a:xfrm>
              <a:off x="2736178" y="107155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92" name="91 CuadroTexto"/>
            <p:cNvSpPr txBox="1"/>
            <p:nvPr/>
          </p:nvSpPr>
          <p:spPr>
            <a:xfrm>
              <a:off x="2726827" y="138592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93" name="92 Grupo"/>
          <p:cNvGrpSpPr/>
          <p:nvPr/>
        </p:nvGrpSpPr>
        <p:grpSpPr>
          <a:xfrm>
            <a:off x="1023861" y="7664278"/>
            <a:ext cx="5059421" cy="1299779"/>
            <a:chOff x="1000907" y="812962"/>
            <a:chExt cx="5059421" cy="1299779"/>
          </a:xfrm>
        </p:grpSpPr>
        <p:pic>
          <p:nvPicPr>
            <p:cNvPr id="94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1000907" y="812962"/>
              <a:ext cx="5059421" cy="1299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5" name="94 CuadroTexto"/>
            <p:cNvSpPr txBox="1"/>
            <p:nvPr/>
          </p:nvSpPr>
          <p:spPr>
            <a:xfrm>
              <a:off x="2736178" y="107155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96" name="95 CuadroTexto"/>
            <p:cNvSpPr txBox="1"/>
            <p:nvPr/>
          </p:nvSpPr>
          <p:spPr>
            <a:xfrm>
              <a:off x="2726827" y="138592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916</TotalTime>
  <Words>27</Words>
  <Application>Microsoft Office PowerPoint</Application>
  <PresentationFormat>A4 (210 x 297 mm)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12</cp:revision>
  <dcterms:created xsi:type="dcterms:W3CDTF">2022-07-05T23:03:28Z</dcterms:created>
  <dcterms:modified xsi:type="dcterms:W3CDTF">2022-07-22T16:09:40Z</dcterms:modified>
</cp:coreProperties>
</file>