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120 Rectángulo"/>
          <p:cNvSpPr/>
          <p:nvPr/>
        </p:nvSpPr>
        <p:spPr>
          <a:xfrm>
            <a:off x="5214950" y="9382156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2" name="121 Rectángulo"/>
          <p:cNvSpPr/>
          <p:nvPr/>
        </p:nvSpPr>
        <p:spPr>
          <a:xfrm>
            <a:off x="785818" y="214290"/>
            <a:ext cx="3167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Etiqueta Pelón pelo rico 30gr.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5243062" y="16665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0" name="49 Grupo"/>
          <p:cNvGrpSpPr/>
          <p:nvPr/>
        </p:nvGrpSpPr>
        <p:grpSpPr>
          <a:xfrm>
            <a:off x="1000108" y="812962"/>
            <a:ext cx="5083174" cy="1299778"/>
            <a:chOff x="989031" y="812962"/>
            <a:chExt cx="5083174" cy="1299778"/>
          </a:xfrm>
        </p:grpSpPr>
        <p:pic>
          <p:nvPicPr>
            <p:cNvPr id="124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2" name="41 CuadroTexto"/>
            <p:cNvSpPr txBox="1"/>
            <p:nvPr/>
          </p:nvSpPr>
          <p:spPr>
            <a:xfrm>
              <a:off x="2736178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2726827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55" name="54 Grupo"/>
          <p:cNvGrpSpPr/>
          <p:nvPr/>
        </p:nvGrpSpPr>
        <p:grpSpPr>
          <a:xfrm>
            <a:off x="1000108" y="2166918"/>
            <a:ext cx="5059421" cy="1299778"/>
            <a:chOff x="1000907" y="812962"/>
            <a:chExt cx="5059421" cy="1299778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3" name="62 CuadroTexto"/>
            <p:cNvSpPr txBox="1"/>
            <p:nvPr/>
          </p:nvSpPr>
          <p:spPr>
            <a:xfrm>
              <a:off x="2736178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4" name="63 CuadroTexto"/>
            <p:cNvSpPr txBox="1"/>
            <p:nvPr/>
          </p:nvSpPr>
          <p:spPr>
            <a:xfrm>
              <a:off x="2726827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37" name="36 Grupo"/>
          <p:cNvGrpSpPr/>
          <p:nvPr/>
        </p:nvGrpSpPr>
        <p:grpSpPr>
          <a:xfrm>
            <a:off x="1000108" y="3595678"/>
            <a:ext cx="5083174" cy="1299778"/>
            <a:chOff x="989031" y="812962"/>
            <a:chExt cx="5083174" cy="1299778"/>
          </a:xfrm>
        </p:grpSpPr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38 CuadroTexto"/>
            <p:cNvSpPr txBox="1"/>
            <p:nvPr/>
          </p:nvSpPr>
          <p:spPr>
            <a:xfrm>
              <a:off x="2736178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2726827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41" name="40 Grupo"/>
          <p:cNvGrpSpPr/>
          <p:nvPr/>
        </p:nvGrpSpPr>
        <p:grpSpPr>
          <a:xfrm>
            <a:off x="1000108" y="4949634"/>
            <a:ext cx="5059421" cy="1299778"/>
            <a:chOff x="1000907" y="812962"/>
            <a:chExt cx="5059421" cy="1299778"/>
          </a:xfrm>
        </p:grpSpPr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5" name="44 CuadroTexto"/>
            <p:cNvSpPr txBox="1"/>
            <p:nvPr/>
          </p:nvSpPr>
          <p:spPr>
            <a:xfrm>
              <a:off x="2736178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2726827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57" name="56 Grupo"/>
          <p:cNvGrpSpPr/>
          <p:nvPr/>
        </p:nvGrpSpPr>
        <p:grpSpPr>
          <a:xfrm>
            <a:off x="1000108" y="6310322"/>
            <a:ext cx="5083174" cy="1299778"/>
            <a:chOff x="989031" y="812962"/>
            <a:chExt cx="5083174" cy="1299778"/>
          </a:xfrm>
        </p:grpSpPr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989031" y="812962"/>
              <a:ext cx="5083174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9" name="58 CuadroTexto"/>
            <p:cNvSpPr txBox="1"/>
            <p:nvPr/>
          </p:nvSpPr>
          <p:spPr>
            <a:xfrm>
              <a:off x="2736178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0" name="59 CuadroTexto"/>
            <p:cNvSpPr txBox="1"/>
            <p:nvPr/>
          </p:nvSpPr>
          <p:spPr>
            <a:xfrm>
              <a:off x="2726827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  <p:grpSp>
        <p:nvGrpSpPr>
          <p:cNvPr id="61" name="60 Grupo"/>
          <p:cNvGrpSpPr/>
          <p:nvPr/>
        </p:nvGrpSpPr>
        <p:grpSpPr>
          <a:xfrm>
            <a:off x="1000108" y="7664278"/>
            <a:ext cx="5059421" cy="1299778"/>
            <a:chOff x="1000907" y="812962"/>
            <a:chExt cx="5059421" cy="1299778"/>
          </a:xfrm>
        </p:grpSpPr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1000907" y="812962"/>
              <a:ext cx="5059421" cy="1299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6" name="65 CuadroTexto"/>
            <p:cNvSpPr txBox="1"/>
            <p:nvPr/>
          </p:nvSpPr>
          <p:spPr>
            <a:xfrm>
              <a:off x="2736178" y="107155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7" name="66 CuadroTexto"/>
            <p:cNvSpPr txBox="1"/>
            <p:nvPr/>
          </p:nvSpPr>
          <p:spPr>
            <a:xfrm>
              <a:off x="2726827" y="1385929"/>
              <a:ext cx="107753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600" b="1" dirty="0" smtClean="0">
                  <a:solidFill>
                    <a:srgbClr val="0000FF"/>
                  </a:solidFill>
                  <a:cs typeface="Arial" pitchFamily="34" charset="0"/>
                </a:rPr>
                <a:t>Cumplo xx</a:t>
              </a:r>
              <a:endParaRPr lang="es-MX" sz="1600" b="1" dirty="0">
                <a:solidFill>
                  <a:srgbClr val="0000FF"/>
                </a:solidFill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27</Words>
  <Application>Microsoft Office PowerPoint</Application>
  <PresentationFormat>A4 (210 x 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2022-07-05T23:03:28Z</dcterms:created>
  <dcterms:modified xsi:type="dcterms:W3CDTF">2022-07-23T22:21:44Z</dcterms:modified>
</cp:coreProperties>
</file>