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2" name="121 Rectángulo"/>
          <p:cNvSpPr/>
          <p:nvPr/>
        </p:nvSpPr>
        <p:spPr>
          <a:xfrm>
            <a:off x="785818" y="214290"/>
            <a:ext cx="3167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Etiqueta Pelón pelo rico 30gr.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243062" y="16665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0" name="49 Grupo"/>
          <p:cNvGrpSpPr/>
          <p:nvPr/>
        </p:nvGrpSpPr>
        <p:grpSpPr>
          <a:xfrm>
            <a:off x="1000108" y="812962"/>
            <a:ext cx="5083174" cy="1299778"/>
            <a:chOff x="989031" y="812962"/>
            <a:chExt cx="5083174" cy="1299778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2" name="41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1000108" y="2166918"/>
            <a:ext cx="5059421" cy="1299778"/>
            <a:chOff x="1000907" y="812962"/>
            <a:chExt cx="5059421" cy="1299778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3" name="62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37" name="36 Grupo"/>
          <p:cNvGrpSpPr/>
          <p:nvPr/>
        </p:nvGrpSpPr>
        <p:grpSpPr>
          <a:xfrm>
            <a:off x="1000108" y="3595678"/>
            <a:ext cx="5083174" cy="1299778"/>
            <a:chOff x="989031" y="812962"/>
            <a:chExt cx="5083174" cy="1299778"/>
          </a:xfrm>
        </p:grpSpPr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38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1000108" y="4949634"/>
            <a:ext cx="5059421" cy="1299778"/>
            <a:chOff x="1000907" y="812962"/>
            <a:chExt cx="5059421" cy="1299778"/>
          </a:xfrm>
        </p:grpSpPr>
        <p:pic>
          <p:nvPicPr>
            <p:cNvPr id="4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5" name="44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57" name="56 Grupo"/>
          <p:cNvGrpSpPr/>
          <p:nvPr/>
        </p:nvGrpSpPr>
        <p:grpSpPr>
          <a:xfrm>
            <a:off x="1000108" y="6310322"/>
            <a:ext cx="5083174" cy="1299778"/>
            <a:chOff x="989031" y="812962"/>
            <a:chExt cx="5083174" cy="1299778"/>
          </a:xfrm>
        </p:grpSpPr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9" name="58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61" name="60 Grupo"/>
          <p:cNvGrpSpPr/>
          <p:nvPr/>
        </p:nvGrpSpPr>
        <p:grpSpPr>
          <a:xfrm>
            <a:off x="1000108" y="7664278"/>
            <a:ext cx="5059421" cy="1299778"/>
            <a:chOff x="1000907" y="812962"/>
            <a:chExt cx="5059421" cy="1299778"/>
          </a:xfrm>
        </p:grpSpPr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6" name="65 CuadroTexto"/>
            <p:cNvSpPr txBox="1"/>
            <p:nvPr/>
          </p:nvSpPr>
          <p:spPr>
            <a:xfrm>
              <a:off x="2736178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2726827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27</Words>
  <Application>Microsoft Office PowerPoint</Application>
  <PresentationFormat>A4 (210 x 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2022-07-05T23:03:28Z</dcterms:created>
  <dcterms:modified xsi:type="dcterms:W3CDTF">2022-07-23T22:21:44Z</dcterms:modified>
</cp:coreProperties>
</file>