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54831" y="996551"/>
            <a:ext cx="2727325" cy="21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284" y="928670"/>
            <a:ext cx="247067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2" name="31 Grupo"/>
          <p:cNvGrpSpPr/>
          <p:nvPr/>
        </p:nvGrpSpPr>
        <p:grpSpPr>
          <a:xfrm>
            <a:off x="543666" y="1009791"/>
            <a:ext cx="2727325" cy="2190402"/>
            <a:chOff x="546659" y="1009791"/>
            <a:chExt cx="2727325" cy="2190402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6659" y="1009791"/>
              <a:ext cx="2727325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1784898" y="12083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1697307" y="149414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54831" y="3707112"/>
            <a:ext cx="2727325" cy="21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284" y="3639231"/>
            <a:ext cx="247067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1" name="40 Grupo"/>
          <p:cNvGrpSpPr/>
          <p:nvPr/>
        </p:nvGrpSpPr>
        <p:grpSpPr>
          <a:xfrm>
            <a:off x="543666" y="3720352"/>
            <a:ext cx="2727325" cy="2190402"/>
            <a:chOff x="546659" y="1009791"/>
            <a:chExt cx="2727325" cy="2190402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6659" y="1009791"/>
              <a:ext cx="2727325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42 CuadroTexto"/>
            <p:cNvSpPr txBox="1"/>
            <p:nvPr/>
          </p:nvSpPr>
          <p:spPr>
            <a:xfrm>
              <a:off x="1784898" y="12083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4" name="43 CuadroTexto"/>
            <p:cNvSpPr txBox="1"/>
            <p:nvPr/>
          </p:nvSpPr>
          <p:spPr>
            <a:xfrm>
              <a:off x="1697307" y="149414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2022-07-08T14:42:31Z</dcterms:modified>
</cp:coreProperties>
</file>