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4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72 CuadroTexto"/>
          <p:cNvSpPr txBox="1">
            <a:spLocks noChangeArrowheads="1"/>
          </p:cNvSpPr>
          <p:nvPr/>
        </p:nvSpPr>
        <p:spPr bwMode="auto">
          <a:xfrm>
            <a:off x="952472" y="142852"/>
            <a:ext cx="18573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Cartel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339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26895" y="1000216"/>
            <a:ext cx="4326184" cy="5040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1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059266" y="1003910"/>
            <a:ext cx="4319843" cy="5032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3" name="342 Rectángulo"/>
          <p:cNvSpPr/>
          <p:nvPr/>
        </p:nvSpPr>
        <p:spPr>
          <a:xfrm>
            <a:off x="8453462" y="6438149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27</cp:revision>
  <dcterms:created xsi:type="dcterms:W3CDTF">2022-07-05T23:04:38Z</dcterms:created>
  <dcterms:modified xsi:type="dcterms:W3CDTF">2022-07-10T14:02:00Z</dcterms:modified>
</cp:coreProperties>
</file>