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311 CuadroTexto"/>
          <p:cNvSpPr txBox="1">
            <a:spLocks noChangeArrowheads="1"/>
          </p:cNvSpPr>
          <p:nvPr/>
        </p:nvSpPr>
        <p:spPr bwMode="auto">
          <a:xfrm>
            <a:off x="531792" y="325417"/>
            <a:ext cx="15636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 dirty="0" smtClean="0">
                <a:latin typeface="Calibri" pitchFamily="34" charset="0"/>
              </a:rPr>
              <a:t>Etiqueta Para </a:t>
            </a:r>
            <a:r>
              <a:rPr lang="es-ES" sz="1000" b="1" dirty="0" err="1" smtClean="0">
                <a:latin typeface="Calibri" pitchFamily="34" charset="0"/>
              </a:rPr>
              <a:t>Duvalín</a:t>
            </a:r>
            <a:endParaRPr lang="es-ES" sz="1000" b="1" dirty="0">
              <a:latin typeface="Calibri" pitchFamily="34" charset="0"/>
            </a:endParaRPr>
          </a:p>
        </p:txBody>
      </p:sp>
      <p:sp>
        <p:nvSpPr>
          <p:cNvPr id="337" name="336 Rectángulo"/>
          <p:cNvSpPr/>
          <p:nvPr/>
        </p:nvSpPr>
        <p:spPr>
          <a:xfrm>
            <a:off x="8197609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5" name="24 Grupo"/>
          <p:cNvGrpSpPr/>
          <p:nvPr/>
        </p:nvGrpSpPr>
        <p:grpSpPr>
          <a:xfrm>
            <a:off x="166654" y="893761"/>
            <a:ext cx="2379382" cy="2178049"/>
            <a:chOff x="166794" y="1017363"/>
            <a:chExt cx="2379382" cy="2178049"/>
          </a:xfrm>
        </p:grpSpPr>
        <p:pic>
          <p:nvPicPr>
            <p:cNvPr id="31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1017363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" name="23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2595406" y="893761"/>
            <a:ext cx="2379381" cy="2178049"/>
            <a:chOff x="166794" y="1017363"/>
            <a:chExt cx="2379381" cy="2178049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1017363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31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9" name="38 Grupo"/>
          <p:cNvGrpSpPr/>
          <p:nvPr/>
        </p:nvGrpSpPr>
        <p:grpSpPr>
          <a:xfrm>
            <a:off x="4881422" y="893761"/>
            <a:ext cx="2379382" cy="2178049"/>
            <a:chOff x="166794" y="1017363"/>
            <a:chExt cx="2379382" cy="2178049"/>
          </a:xfrm>
        </p:grpSpPr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1017363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1" name="40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7310174" y="893761"/>
            <a:ext cx="2379381" cy="2178049"/>
            <a:chOff x="166794" y="1017363"/>
            <a:chExt cx="2379381" cy="2178049"/>
          </a:xfrm>
        </p:grpSpPr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1017363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4" name="43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7" name="56 Grupo"/>
          <p:cNvGrpSpPr/>
          <p:nvPr/>
        </p:nvGrpSpPr>
        <p:grpSpPr>
          <a:xfrm>
            <a:off x="166654" y="3479172"/>
            <a:ext cx="2379382" cy="2178049"/>
            <a:chOff x="166794" y="1017363"/>
            <a:chExt cx="2379382" cy="2178049"/>
          </a:xfrm>
        </p:grpSpPr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1017363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9" name="58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2595406" y="3479172"/>
            <a:ext cx="2379381" cy="2178049"/>
            <a:chOff x="166794" y="1017363"/>
            <a:chExt cx="2379381" cy="2178049"/>
          </a:xfrm>
        </p:grpSpPr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1017363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2" name="61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3" name="62 Grupo"/>
          <p:cNvGrpSpPr/>
          <p:nvPr/>
        </p:nvGrpSpPr>
        <p:grpSpPr>
          <a:xfrm>
            <a:off x="4881422" y="3479172"/>
            <a:ext cx="2379382" cy="2178049"/>
            <a:chOff x="166794" y="1017363"/>
            <a:chExt cx="2379382" cy="2178049"/>
          </a:xfrm>
        </p:grpSpPr>
        <p:pic>
          <p:nvPicPr>
            <p:cNvPr id="6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1017363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5" name="64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6" name="65 Grupo"/>
          <p:cNvGrpSpPr/>
          <p:nvPr/>
        </p:nvGrpSpPr>
        <p:grpSpPr>
          <a:xfrm>
            <a:off x="7310174" y="3479172"/>
            <a:ext cx="2379381" cy="2178049"/>
            <a:chOff x="166794" y="1017363"/>
            <a:chExt cx="2379381" cy="2178049"/>
          </a:xfrm>
        </p:grpSpPr>
        <p:pic>
          <p:nvPicPr>
            <p:cNvPr id="6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1017363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8" name="67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24</cp:revision>
  <dcterms:created xsi:type="dcterms:W3CDTF">2022-07-05T23:04:38Z</dcterms:created>
  <dcterms:modified xsi:type="dcterms:W3CDTF">2022-07-22T16:12:07Z</dcterms:modified>
</cp:coreProperties>
</file>