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5" name="24 Grupo"/>
          <p:cNvGrpSpPr/>
          <p:nvPr/>
        </p:nvGrpSpPr>
        <p:grpSpPr>
          <a:xfrm>
            <a:off x="166654" y="893761"/>
            <a:ext cx="2379382" cy="2178049"/>
            <a:chOff x="166794" y="1017363"/>
            <a:chExt cx="2379382" cy="2178049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23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595406" y="893761"/>
            <a:ext cx="2379381" cy="2178049"/>
            <a:chOff x="166794" y="1017363"/>
            <a:chExt cx="2379381" cy="2178049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31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4881422" y="893761"/>
            <a:ext cx="2379382" cy="2178049"/>
            <a:chOff x="166794" y="1017363"/>
            <a:chExt cx="2379382" cy="2178049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40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7310174" y="893761"/>
            <a:ext cx="2379381" cy="2178049"/>
            <a:chOff x="166794" y="1017363"/>
            <a:chExt cx="2379381" cy="2178049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43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166654" y="3479172"/>
            <a:ext cx="2379382" cy="2178049"/>
            <a:chOff x="166794" y="1017363"/>
            <a:chExt cx="2379382" cy="2178049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9" name="58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2595406" y="3479172"/>
            <a:ext cx="2379381" cy="2178049"/>
            <a:chOff x="166794" y="1017363"/>
            <a:chExt cx="2379381" cy="2178049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" name="61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4881422" y="3479172"/>
            <a:ext cx="2379382" cy="2178049"/>
            <a:chOff x="166794" y="1017363"/>
            <a:chExt cx="2379382" cy="2178049"/>
          </a:xfrm>
        </p:grpSpPr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66794" y="1017363"/>
              <a:ext cx="2379382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5" name="64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6" name="65 Grupo"/>
          <p:cNvGrpSpPr/>
          <p:nvPr/>
        </p:nvGrpSpPr>
        <p:grpSpPr>
          <a:xfrm>
            <a:off x="7310174" y="3479172"/>
            <a:ext cx="2379381" cy="2178049"/>
            <a:chOff x="166794" y="1017363"/>
            <a:chExt cx="2379381" cy="2178049"/>
          </a:xfrm>
        </p:grpSpPr>
        <p:pic>
          <p:nvPicPr>
            <p:cNvPr id="6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66794" y="1017363"/>
              <a:ext cx="2379381" cy="2178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CuadroTexto"/>
            <p:cNvSpPr txBox="1"/>
            <p:nvPr/>
          </p:nvSpPr>
          <p:spPr>
            <a:xfrm>
              <a:off x="924389" y="1313177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2022-07-22T16:12:07Z</dcterms:modified>
</cp:coreProperties>
</file>