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906000" cy="6858000" type="A4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70" d="100"/>
          <a:sy n="70" d="100"/>
        </p:scale>
        <p:origin x="-988" y="-52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23/07/2022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23/07/2022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23/07/2022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23/07/2022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23/07/2022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23/07/2022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23/07/2022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23/07/2022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23/07/2022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23/07/2022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23/07/2022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B2921A-B386-46C8-95B7-9B370C53BAC2}" type="datetimeFigureOut">
              <a:rPr lang="es-ES" smtClean="0"/>
              <a:pPr/>
              <a:t>23/07/2022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2" name="311 CuadroTexto"/>
          <p:cNvSpPr txBox="1">
            <a:spLocks noChangeArrowheads="1"/>
          </p:cNvSpPr>
          <p:nvPr/>
        </p:nvSpPr>
        <p:spPr bwMode="auto">
          <a:xfrm>
            <a:off x="531792" y="325417"/>
            <a:ext cx="1563688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s-ES" sz="1000" b="1" dirty="0" smtClean="0">
                <a:latin typeface="Calibri" pitchFamily="34" charset="0"/>
              </a:rPr>
              <a:t>Etiqueta Para </a:t>
            </a:r>
            <a:r>
              <a:rPr lang="es-ES" sz="1000" b="1" dirty="0" err="1" smtClean="0">
                <a:latin typeface="Calibri" pitchFamily="34" charset="0"/>
              </a:rPr>
              <a:t>Duvalín</a:t>
            </a:r>
            <a:endParaRPr lang="es-ES" sz="1000" b="1" dirty="0">
              <a:latin typeface="Calibri" pitchFamily="34" charset="0"/>
            </a:endParaRPr>
          </a:p>
        </p:txBody>
      </p:sp>
      <p:sp>
        <p:nvSpPr>
          <p:cNvPr id="337" name="336 Rectángulo"/>
          <p:cNvSpPr/>
          <p:nvPr/>
        </p:nvSpPr>
        <p:spPr>
          <a:xfrm>
            <a:off x="8197609" y="6286520"/>
            <a:ext cx="125598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1200" b="1" dirty="0" smtClean="0"/>
              <a:t>etiquetasde.com</a:t>
            </a:r>
            <a:endParaRPr lang="es-ES" sz="1200" dirty="0"/>
          </a:p>
        </p:txBody>
      </p:sp>
      <p:sp>
        <p:nvSpPr>
          <p:cNvPr id="28" name="27 CuadroTexto"/>
          <p:cNvSpPr txBox="1"/>
          <p:nvPr/>
        </p:nvSpPr>
        <p:spPr>
          <a:xfrm>
            <a:off x="7667644" y="142852"/>
            <a:ext cx="132921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50" b="1" dirty="0" smtClean="0"/>
              <a:t>Hoja-Papel A4/Carta</a:t>
            </a:r>
            <a:endParaRPr lang="es-ES" sz="1050" b="1" dirty="0"/>
          </a:p>
        </p:txBody>
      </p:sp>
      <p:grpSp>
        <p:nvGrpSpPr>
          <p:cNvPr id="25" name="24 Grupo"/>
          <p:cNvGrpSpPr/>
          <p:nvPr/>
        </p:nvGrpSpPr>
        <p:grpSpPr>
          <a:xfrm>
            <a:off x="166654" y="893761"/>
            <a:ext cx="2379381" cy="2178049"/>
            <a:chOff x="166794" y="1017363"/>
            <a:chExt cx="2379381" cy="2178049"/>
          </a:xfrm>
        </p:grpSpPr>
        <p:pic>
          <p:nvPicPr>
            <p:cNvPr id="314" name="Picture 2"/>
            <p:cNvPicPr>
              <a:picLocks noChangeAspect="1" noChangeArrowheads="1"/>
            </p:cNvPicPr>
            <p:nvPr/>
          </p:nvPicPr>
          <p:blipFill>
            <a:blip r:embed="rId2"/>
            <a:stretch>
              <a:fillRect/>
            </a:stretch>
          </p:blipFill>
          <p:spPr bwMode="auto">
            <a:xfrm>
              <a:off x="166794" y="1017363"/>
              <a:ext cx="2379381" cy="21780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24" name="23 CuadroTexto"/>
            <p:cNvSpPr txBox="1"/>
            <p:nvPr/>
          </p:nvSpPr>
          <p:spPr>
            <a:xfrm>
              <a:off x="924389" y="1313177"/>
              <a:ext cx="96597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b="1" dirty="0" smtClean="0">
                  <a:solidFill>
                    <a:srgbClr val="FF0000"/>
                  </a:solidFill>
                  <a:latin typeface="+mj-lt"/>
                  <a:cs typeface="Arial" pitchFamily="34" charset="0"/>
                </a:rPr>
                <a:t>Nombre</a:t>
              </a:r>
              <a:endParaRPr lang="es-MX" b="1" dirty="0">
                <a:solidFill>
                  <a:srgbClr val="FF0000"/>
                </a:solidFill>
                <a:latin typeface="+mj-lt"/>
                <a:cs typeface="Arial" pitchFamily="34" charset="0"/>
              </a:endParaRPr>
            </a:p>
          </p:txBody>
        </p:sp>
      </p:grpSp>
      <p:grpSp>
        <p:nvGrpSpPr>
          <p:cNvPr id="30" name="29 Grupo"/>
          <p:cNvGrpSpPr/>
          <p:nvPr/>
        </p:nvGrpSpPr>
        <p:grpSpPr>
          <a:xfrm>
            <a:off x="2595406" y="893761"/>
            <a:ext cx="2379381" cy="2178048"/>
            <a:chOff x="166794" y="1017363"/>
            <a:chExt cx="2379381" cy="2178048"/>
          </a:xfrm>
        </p:grpSpPr>
        <p:pic>
          <p:nvPicPr>
            <p:cNvPr id="31" name="Picture 2"/>
            <p:cNvPicPr>
              <a:picLocks noChangeAspect="1" noChangeArrowheads="1"/>
            </p:cNvPicPr>
            <p:nvPr/>
          </p:nvPicPr>
          <p:blipFill>
            <a:blip r:embed="rId3"/>
            <a:stretch>
              <a:fillRect/>
            </a:stretch>
          </p:blipFill>
          <p:spPr bwMode="auto">
            <a:xfrm>
              <a:off x="166794" y="1017363"/>
              <a:ext cx="2379381" cy="21780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32" name="31 CuadroTexto"/>
            <p:cNvSpPr txBox="1"/>
            <p:nvPr/>
          </p:nvSpPr>
          <p:spPr>
            <a:xfrm>
              <a:off x="924389" y="1313177"/>
              <a:ext cx="96597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b="1" dirty="0" smtClean="0">
                  <a:solidFill>
                    <a:srgbClr val="FF0000"/>
                  </a:solidFill>
                  <a:latin typeface="+mj-lt"/>
                  <a:cs typeface="Arial" pitchFamily="34" charset="0"/>
                </a:rPr>
                <a:t>Nombre</a:t>
              </a:r>
              <a:endParaRPr lang="es-MX" b="1" dirty="0">
                <a:solidFill>
                  <a:srgbClr val="FF0000"/>
                </a:solidFill>
                <a:latin typeface="+mj-lt"/>
                <a:cs typeface="Arial" pitchFamily="34" charset="0"/>
              </a:endParaRPr>
            </a:p>
          </p:txBody>
        </p:sp>
      </p:grpSp>
      <p:grpSp>
        <p:nvGrpSpPr>
          <p:cNvPr id="47" name="46 Grupo"/>
          <p:cNvGrpSpPr/>
          <p:nvPr/>
        </p:nvGrpSpPr>
        <p:grpSpPr>
          <a:xfrm>
            <a:off x="4881562" y="893761"/>
            <a:ext cx="2379381" cy="2178049"/>
            <a:chOff x="166794" y="1017363"/>
            <a:chExt cx="2379381" cy="2178049"/>
          </a:xfrm>
        </p:grpSpPr>
        <p:pic>
          <p:nvPicPr>
            <p:cNvPr id="48" name="Picture 2"/>
            <p:cNvPicPr>
              <a:picLocks noChangeAspect="1" noChangeArrowheads="1"/>
            </p:cNvPicPr>
            <p:nvPr/>
          </p:nvPicPr>
          <p:blipFill>
            <a:blip r:embed="rId2"/>
            <a:stretch>
              <a:fillRect/>
            </a:stretch>
          </p:blipFill>
          <p:spPr bwMode="auto">
            <a:xfrm>
              <a:off x="166794" y="1017363"/>
              <a:ext cx="2379381" cy="21780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49" name="48 CuadroTexto"/>
            <p:cNvSpPr txBox="1"/>
            <p:nvPr/>
          </p:nvSpPr>
          <p:spPr>
            <a:xfrm>
              <a:off x="924389" y="1313177"/>
              <a:ext cx="96597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b="1" dirty="0" smtClean="0">
                  <a:solidFill>
                    <a:srgbClr val="FF0000"/>
                  </a:solidFill>
                  <a:latin typeface="+mj-lt"/>
                  <a:cs typeface="Arial" pitchFamily="34" charset="0"/>
                </a:rPr>
                <a:t>Nombre</a:t>
              </a:r>
              <a:endParaRPr lang="es-MX" b="1" dirty="0">
                <a:solidFill>
                  <a:srgbClr val="FF0000"/>
                </a:solidFill>
                <a:latin typeface="+mj-lt"/>
                <a:cs typeface="Arial" pitchFamily="34" charset="0"/>
              </a:endParaRPr>
            </a:p>
          </p:txBody>
        </p:sp>
      </p:grpSp>
      <p:grpSp>
        <p:nvGrpSpPr>
          <p:cNvPr id="50" name="49 Grupo"/>
          <p:cNvGrpSpPr/>
          <p:nvPr/>
        </p:nvGrpSpPr>
        <p:grpSpPr>
          <a:xfrm>
            <a:off x="7310314" y="893761"/>
            <a:ext cx="2379381" cy="2178048"/>
            <a:chOff x="166794" y="1017363"/>
            <a:chExt cx="2379381" cy="2178048"/>
          </a:xfrm>
        </p:grpSpPr>
        <p:pic>
          <p:nvPicPr>
            <p:cNvPr id="51" name="Picture 2"/>
            <p:cNvPicPr>
              <a:picLocks noChangeAspect="1" noChangeArrowheads="1"/>
            </p:cNvPicPr>
            <p:nvPr/>
          </p:nvPicPr>
          <p:blipFill>
            <a:blip r:embed="rId3"/>
            <a:stretch>
              <a:fillRect/>
            </a:stretch>
          </p:blipFill>
          <p:spPr bwMode="auto">
            <a:xfrm>
              <a:off x="166794" y="1017363"/>
              <a:ext cx="2379381" cy="21780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52" name="51 CuadroTexto"/>
            <p:cNvSpPr txBox="1"/>
            <p:nvPr/>
          </p:nvSpPr>
          <p:spPr>
            <a:xfrm>
              <a:off x="924389" y="1313177"/>
              <a:ext cx="96597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b="1" dirty="0" smtClean="0">
                  <a:solidFill>
                    <a:srgbClr val="FF0000"/>
                  </a:solidFill>
                  <a:latin typeface="+mj-lt"/>
                  <a:cs typeface="Arial" pitchFamily="34" charset="0"/>
                </a:rPr>
                <a:t>Nombre</a:t>
              </a:r>
              <a:endParaRPr lang="es-MX" b="1" dirty="0">
                <a:solidFill>
                  <a:srgbClr val="FF0000"/>
                </a:solidFill>
                <a:latin typeface="+mj-lt"/>
                <a:cs typeface="Arial" pitchFamily="34" charset="0"/>
              </a:endParaRPr>
            </a:p>
          </p:txBody>
        </p:sp>
      </p:grpSp>
      <p:grpSp>
        <p:nvGrpSpPr>
          <p:cNvPr id="77" name="76 Grupo"/>
          <p:cNvGrpSpPr/>
          <p:nvPr/>
        </p:nvGrpSpPr>
        <p:grpSpPr>
          <a:xfrm>
            <a:off x="166654" y="3429000"/>
            <a:ext cx="2379381" cy="2178049"/>
            <a:chOff x="166794" y="1017363"/>
            <a:chExt cx="2379381" cy="2178049"/>
          </a:xfrm>
        </p:grpSpPr>
        <p:pic>
          <p:nvPicPr>
            <p:cNvPr id="78" name="Picture 2"/>
            <p:cNvPicPr>
              <a:picLocks noChangeAspect="1" noChangeArrowheads="1"/>
            </p:cNvPicPr>
            <p:nvPr/>
          </p:nvPicPr>
          <p:blipFill>
            <a:blip r:embed="rId2"/>
            <a:stretch>
              <a:fillRect/>
            </a:stretch>
          </p:blipFill>
          <p:spPr bwMode="auto">
            <a:xfrm>
              <a:off x="166794" y="1017363"/>
              <a:ext cx="2379381" cy="21780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79" name="78 CuadroTexto"/>
            <p:cNvSpPr txBox="1"/>
            <p:nvPr/>
          </p:nvSpPr>
          <p:spPr>
            <a:xfrm>
              <a:off x="924389" y="1313177"/>
              <a:ext cx="96597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b="1" dirty="0" smtClean="0">
                  <a:solidFill>
                    <a:srgbClr val="FF0000"/>
                  </a:solidFill>
                  <a:latin typeface="+mj-lt"/>
                  <a:cs typeface="Arial" pitchFamily="34" charset="0"/>
                </a:rPr>
                <a:t>Nombre</a:t>
              </a:r>
              <a:endParaRPr lang="es-MX" b="1" dirty="0">
                <a:solidFill>
                  <a:srgbClr val="FF0000"/>
                </a:solidFill>
                <a:latin typeface="+mj-lt"/>
                <a:cs typeface="Arial" pitchFamily="34" charset="0"/>
              </a:endParaRPr>
            </a:p>
          </p:txBody>
        </p:sp>
      </p:grpSp>
      <p:grpSp>
        <p:nvGrpSpPr>
          <p:cNvPr id="80" name="79 Grupo"/>
          <p:cNvGrpSpPr/>
          <p:nvPr/>
        </p:nvGrpSpPr>
        <p:grpSpPr>
          <a:xfrm>
            <a:off x="2595406" y="3429000"/>
            <a:ext cx="2379381" cy="2178048"/>
            <a:chOff x="166794" y="1017363"/>
            <a:chExt cx="2379381" cy="2178048"/>
          </a:xfrm>
        </p:grpSpPr>
        <p:pic>
          <p:nvPicPr>
            <p:cNvPr id="81" name="Picture 2"/>
            <p:cNvPicPr>
              <a:picLocks noChangeAspect="1" noChangeArrowheads="1"/>
            </p:cNvPicPr>
            <p:nvPr/>
          </p:nvPicPr>
          <p:blipFill>
            <a:blip r:embed="rId3"/>
            <a:stretch>
              <a:fillRect/>
            </a:stretch>
          </p:blipFill>
          <p:spPr bwMode="auto">
            <a:xfrm>
              <a:off x="166794" y="1017363"/>
              <a:ext cx="2379381" cy="21780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82" name="81 CuadroTexto"/>
            <p:cNvSpPr txBox="1"/>
            <p:nvPr/>
          </p:nvSpPr>
          <p:spPr>
            <a:xfrm>
              <a:off x="924389" y="1313177"/>
              <a:ext cx="96597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b="1" dirty="0" smtClean="0">
                  <a:solidFill>
                    <a:srgbClr val="FF0000"/>
                  </a:solidFill>
                  <a:latin typeface="+mj-lt"/>
                  <a:cs typeface="Arial" pitchFamily="34" charset="0"/>
                </a:rPr>
                <a:t>Nombre</a:t>
              </a:r>
              <a:endParaRPr lang="es-MX" b="1" dirty="0">
                <a:solidFill>
                  <a:srgbClr val="FF0000"/>
                </a:solidFill>
                <a:latin typeface="+mj-lt"/>
                <a:cs typeface="Arial" pitchFamily="34" charset="0"/>
              </a:endParaRPr>
            </a:p>
          </p:txBody>
        </p:sp>
      </p:grpSp>
      <p:grpSp>
        <p:nvGrpSpPr>
          <p:cNvPr id="83" name="82 Grupo"/>
          <p:cNvGrpSpPr/>
          <p:nvPr/>
        </p:nvGrpSpPr>
        <p:grpSpPr>
          <a:xfrm>
            <a:off x="4881562" y="3429000"/>
            <a:ext cx="2379381" cy="2178049"/>
            <a:chOff x="166794" y="1017363"/>
            <a:chExt cx="2379381" cy="2178049"/>
          </a:xfrm>
        </p:grpSpPr>
        <p:pic>
          <p:nvPicPr>
            <p:cNvPr id="84" name="Picture 2"/>
            <p:cNvPicPr>
              <a:picLocks noChangeAspect="1" noChangeArrowheads="1"/>
            </p:cNvPicPr>
            <p:nvPr/>
          </p:nvPicPr>
          <p:blipFill>
            <a:blip r:embed="rId2"/>
            <a:stretch>
              <a:fillRect/>
            </a:stretch>
          </p:blipFill>
          <p:spPr bwMode="auto">
            <a:xfrm>
              <a:off x="166794" y="1017363"/>
              <a:ext cx="2379381" cy="21780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85" name="84 CuadroTexto"/>
            <p:cNvSpPr txBox="1"/>
            <p:nvPr/>
          </p:nvSpPr>
          <p:spPr>
            <a:xfrm>
              <a:off x="924389" y="1313177"/>
              <a:ext cx="96597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b="1" dirty="0" smtClean="0">
                  <a:solidFill>
                    <a:srgbClr val="FF0000"/>
                  </a:solidFill>
                  <a:latin typeface="+mj-lt"/>
                  <a:cs typeface="Arial" pitchFamily="34" charset="0"/>
                </a:rPr>
                <a:t>Nombre</a:t>
              </a:r>
              <a:endParaRPr lang="es-MX" b="1" dirty="0">
                <a:solidFill>
                  <a:srgbClr val="FF0000"/>
                </a:solidFill>
                <a:latin typeface="+mj-lt"/>
                <a:cs typeface="Arial" pitchFamily="34" charset="0"/>
              </a:endParaRPr>
            </a:p>
          </p:txBody>
        </p:sp>
      </p:grpSp>
      <p:grpSp>
        <p:nvGrpSpPr>
          <p:cNvPr id="86" name="85 Grupo"/>
          <p:cNvGrpSpPr/>
          <p:nvPr/>
        </p:nvGrpSpPr>
        <p:grpSpPr>
          <a:xfrm>
            <a:off x="7310314" y="3429000"/>
            <a:ext cx="2379381" cy="2178048"/>
            <a:chOff x="166794" y="1017363"/>
            <a:chExt cx="2379381" cy="2178048"/>
          </a:xfrm>
        </p:grpSpPr>
        <p:pic>
          <p:nvPicPr>
            <p:cNvPr id="87" name="Picture 2"/>
            <p:cNvPicPr>
              <a:picLocks noChangeAspect="1" noChangeArrowheads="1"/>
            </p:cNvPicPr>
            <p:nvPr/>
          </p:nvPicPr>
          <p:blipFill>
            <a:blip r:embed="rId3"/>
            <a:stretch>
              <a:fillRect/>
            </a:stretch>
          </p:blipFill>
          <p:spPr bwMode="auto">
            <a:xfrm>
              <a:off x="166794" y="1017363"/>
              <a:ext cx="2379381" cy="21780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88" name="87 CuadroTexto"/>
            <p:cNvSpPr txBox="1"/>
            <p:nvPr/>
          </p:nvSpPr>
          <p:spPr>
            <a:xfrm>
              <a:off x="924389" y="1313177"/>
              <a:ext cx="96597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b="1" dirty="0" smtClean="0">
                  <a:solidFill>
                    <a:srgbClr val="FF0000"/>
                  </a:solidFill>
                  <a:latin typeface="+mj-lt"/>
                  <a:cs typeface="Arial" pitchFamily="34" charset="0"/>
                </a:rPr>
                <a:t>Nombre</a:t>
              </a:r>
              <a:endParaRPr lang="es-MX" b="1" dirty="0">
                <a:solidFill>
                  <a:srgbClr val="FF0000"/>
                </a:solidFill>
                <a:latin typeface="+mj-lt"/>
                <a:cs typeface="Arial" pitchFamily="34" charset="0"/>
              </a:endParaRP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14</Words>
  <Application>Microsoft Office PowerPoint</Application>
  <PresentationFormat>A4 (210 x 297 mm)</PresentationFormat>
  <Paragraphs>11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mm mom</dc:creator>
  <cp:lastModifiedBy>mm mom</cp:lastModifiedBy>
  <cp:revision>25</cp:revision>
  <dcterms:created xsi:type="dcterms:W3CDTF">2022-07-05T23:04:38Z</dcterms:created>
  <dcterms:modified xsi:type="dcterms:W3CDTF">2022-07-23T22:22:58Z</dcterms:modified>
</cp:coreProperties>
</file>