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95282"/>
            <a:ext cx="511754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869156" y="2812582"/>
            <a:ext cx="5119688" cy="2166256"/>
            <a:chOff x="869156" y="2812582"/>
            <a:chExt cx="5119688" cy="2166256"/>
          </a:xfrm>
        </p:grpSpPr>
        <p:pic>
          <p:nvPicPr>
            <p:cNvPr id="114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69156" y="2812582"/>
              <a:ext cx="5119688" cy="2166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30 CuadroTexto"/>
            <p:cNvSpPr txBox="1"/>
            <p:nvPr/>
          </p:nvSpPr>
          <p:spPr>
            <a:xfrm>
              <a:off x="2957011" y="34787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918658" y="369114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69156" y="4995878"/>
            <a:ext cx="511754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" name="39 Grupo"/>
          <p:cNvGrpSpPr/>
          <p:nvPr/>
        </p:nvGrpSpPr>
        <p:grpSpPr>
          <a:xfrm>
            <a:off x="869156" y="7226316"/>
            <a:ext cx="5119688" cy="2166256"/>
            <a:chOff x="869156" y="2812582"/>
            <a:chExt cx="5119688" cy="2166256"/>
          </a:xfrm>
        </p:grpSpPr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69156" y="2812582"/>
              <a:ext cx="5119688" cy="2166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2957011" y="34787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918658" y="369114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2022-07-08T14:44:51Z</dcterms:modified>
</cp:coreProperties>
</file>