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186 CuadroTexto"/>
          <p:cNvSpPr txBox="1">
            <a:spLocks noChangeArrowheads="1"/>
          </p:cNvSpPr>
          <p:nvPr/>
        </p:nvSpPr>
        <p:spPr bwMode="auto">
          <a:xfrm>
            <a:off x="238092" y="142852"/>
            <a:ext cx="2428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dirty="0">
                <a:latin typeface="Calibri" pitchFamily="34" charset="0"/>
              </a:rPr>
              <a:t>Etiqueta Paletón</a:t>
            </a:r>
          </a:p>
        </p:txBody>
      </p:sp>
      <p:pic>
        <p:nvPicPr>
          <p:cNvPr id="11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70227" y="595282"/>
            <a:ext cx="5117545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214950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3" name="32 Grupo"/>
          <p:cNvGrpSpPr/>
          <p:nvPr/>
        </p:nvGrpSpPr>
        <p:grpSpPr>
          <a:xfrm>
            <a:off x="869156" y="2812582"/>
            <a:ext cx="5119688" cy="2166256"/>
            <a:chOff x="869156" y="2812582"/>
            <a:chExt cx="5119688" cy="2166256"/>
          </a:xfrm>
        </p:grpSpPr>
        <p:pic>
          <p:nvPicPr>
            <p:cNvPr id="114" name="Picture 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869156" y="2812582"/>
              <a:ext cx="5119688" cy="2166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1" name="30 CuadroTexto"/>
            <p:cNvSpPr txBox="1"/>
            <p:nvPr/>
          </p:nvSpPr>
          <p:spPr>
            <a:xfrm>
              <a:off x="2957011" y="3478760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2918658" y="369114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69156" y="4995878"/>
            <a:ext cx="5117545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0" name="39 Grupo"/>
          <p:cNvGrpSpPr/>
          <p:nvPr/>
        </p:nvGrpSpPr>
        <p:grpSpPr>
          <a:xfrm>
            <a:off x="869156" y="7226316"/>
            <a:ext cx="5119688" cy="2166256"/>
            <a:chOff x="869156" y="2812582"/>
            <a:chExt cx="5119688" cy="2166256"/>
          </a:xfrm>
        </p:grpSpPr>
        <p:pic>
          <p:nvPicPr>
            <p:cNvPr id="41" name="Picture 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869156" y="2812582"/>
              <a:ext cx="5119688" cy="2166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2" name="41 CuadroTexto"/>
            <p:cNvSpPr txBox="1"/>
            <p:nvPr/>
          </p:nvSpPr>
          <p:spPr>
            <a:xfrm>
              <a:off x="2957011" y="3478760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3" name="42 CuadroTexto"/>
            <p:cNvSpPr txBox="1"/>
            <p:nvPr/>
          </p:nvSpPr>
          <p:spPr>
            <a:xfrm>
              <a:off x="2918658" y="3691148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11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2022-07-05T23:03:28Z</dcterms:created>
  <dcterms:modified xsi:type="dcterms:W3CDTF">2022-07-08T14:44:51Z</dcterms:modified>
</cp:coreProperties>
</file>