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844" y="1000216"/>
            <a:ext cx="4332286" cy="504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9265" y="1003910"/>
            <a:ext cx="4319843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2022-07-23T22:23:18Z</dcterms:modified>
</cp:coreProperties>
</file>