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88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120 Rectángulo"/>
          <p:cNvSpPr/>
          <p:nvPr/>
        </p:nvSpPr>
        <p:spPr>
          <a:xfrm>
            <a:off x="5214950" y="9382156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22" name="121 Rectángulo"/>
          <p:cNvSpPr/>
          <p:nvPr/>
        </p:nvSpPr>
        <p:spPr>
          <a:xfrm>
            <a:off x="785818" y="214290"/>
            <a:ext cx="31670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Etiqueta Pelón pelo rico 30gr.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5243062" y="16665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33" name="32 Grupo"/>
          <p:cNvGrpSpPr/>
          <p:nvPr/>
        </p:nvGrpSpPr>
        <p:grpSpPr>
          <a:xfrm>
            <a:off x="989031" y="812962"/>
            <a:ext cx="5083175" cy="1299779"/>
            <a:chOff x="989031" y="812962"/>
            <a:chExt cx="5083175" cy="1299779"/>
          </a:xfrm>
        </p:grpSpPr>
        <p:pic>
          <p:nvPicPr>
            <p:cNvPr id="12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989031" y="812962"/>
              <a:ext cx="5083175" cy="1299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1" name="30 CuadroTexto"/>
            <p:cNvSpPr txBox="1"/>
            <p:nvPr/>
          </p:nvSpPr>
          <p:spPr>
            <a:xfrm>
              <a:off x="2845252" y="1161111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32" name="31 CuadroTexto"/>
            <p:cNvSpPr txBox="1"/>
            <p:nvPr/>
          </p:nvSpPr>
          <p:spPr>
            <a:xfrm>
              <a:off x="2820967" y="1432413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sz="1600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38" name="37 Grupo"/>
          <p:cNvGrpSpPr/>
          <p:nvPr/>
        </p:nvGrpSpPr>
        <p:grpSpPr>
          <a:xfrm>
            <a:off x="989031" y="2152640"/>
            <a:ext cx="5083174" cy="1299779"/>
            <a:chOff x="989031" y="812962"/>
            <a:chExt cx="5083174" cy="1299779"/>
          </a:xfrm>
        </p:grpSpPr>
        <p:pic>
          <p:nvPicPr>
            <p:cNvPr id="39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989031" y="812962"/>
              <a:ext cx="5083174" cy="1299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0" name="39 CuadroTexto"/>
            <p:cNvSpPr txBox="1"/>
            <p:nvPr/>
          </p:nvSpPr>
          <p:spPr>
            <a:xfrm>
              <a:off x="2845252" y="1161111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41" name="40 CuadroTexto"/>
            <p:cNvSpPr txBox="1"/>
            <p:nvPr/>
          </p:nvSpPr>
          <p:spPr>
            <a:xfrm>
              <a:off x="2820967" y="1432413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sz="1600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50" name="49 Grupo"/>
          <p:cNvGrpSpPr/>
          <p:nvPr/>
        </p:nvGrpSpPr>
        <p:grpSpPr>
          <a:xfrm>
            <a:off x="989031" y="3595678"/>
            <a:ext cx="5083175" cy="1299779"/>
            <a:chOff x="989031" y="812962"/>
            <a:chExt cx="5083175" cy="1299779"/>
          </a:xfrm>
        </p:grpSpPr>
        <p:pic>
          <p:nvPicPr>
            <p:cNvPr id="51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989031" y="812962"/>
              <a:ext cx="5083175" cy="1299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2" name="51 CuadroTexto"/>
            <p:cNvSpPr txBox="1"/>
            <p:nvPr/>
          </p:nvSpPr>
          <p:spPr>
            <a:xfrm>
              <a:off x="2845252" y="1161111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53" name="52 CuadroTexto"/>
            <p:cNvSpPr txBox="1"/>
            <p:nvPr/>
          </p:nvSpPr>
          <p:spPr>
            <a:xfrm>
              <a:off x="2820967" y="1432413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sz="1600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54" name="53 Grupo"/>
          <p:cNvGrpSpPr/>
          <p:nvPr/>
        </p:nvGrpSpPr>
        <p:grpSpPr>
          <a:xfrm>
            <a:off x="989031" y="4935356"/>
            <a:ext cx="5083174" cy="1299779"/>
            <a:chOff x="989031" y="812962"/>
            <a:chExt cx="5083174" cy="1299779"/>
          </a:xfrm>
        </p:grpSpPr>
        <p:pic>
          <p:nvPicPr>
            <p:cNvPr id="55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989031" y="812962"/>
              <a:ext cx="5083174" cy="1299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6" name="55 CuadroTexto"/>
            <p:cNvSpPr txBox="1"/>
            <p:nvPr/>
          </p:nvSpPr>
          <p:spPr>
            <a:xfrm>
              <a:off x="2845252" y="1161111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57" name="56 CuadroTexto"/>
            <p:cNvSpPr txBox="1"/>
            <p:nvPr/>
          </p:nvSpPr>
          <p:spPr>
            <a:xfrm>
              <a:off x="2820967" y="1432413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sz="1600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66" name="65 Grupo"/>
          <p:cNvGrpSpPr/>
          <p:nvPr/>
        </p:nvGrpSpPr>
        <p:grpSpPr>
          <a:xfrm>
            <a:off x="989031" y="6310322"/>
            <a:ext cx="5083175" cy="1299779"/>
            <a:chOff x="989031" y="812962"/>
            <a:chExt cx="5083175" cy="1299779"/>
          </a:xfrm>
        </p:grpSpPr>
        <p:pic>
          <p:nvPicPr>
            <p:cNvPr id="67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989031" y="812962"/>
              <a:ext cx="5083175" cy="1299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8" name="67 CuadroTexto"/>
            <p:cNvSpPr txBox="1"/>
            <p:nvPr/>
          </p:nvSpPr>
          <p:spPr>
            <a:xfrm>
              <a:off x="2845252" y="1161111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69" name="68 CuadroTexto"/>
            <p:cNvSpPr txBox="1"/>
            <p:nvPr/>
          </p:nvSpPr>
          <p:spPr>
            <a:xfrm>
              <a:off x="2820967" y="1432413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sz="1600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70" name="69 Grupo"/>
          <p:cNvGrpSpPr/>
          <p:nvPr/>
        </p:nvGrpSpPr>
        <p:grpSpPr>
          <a:xfrm>
            <a:off x="989031" y="7650000"/>
            <a:ext cx="5083174" cy="1299779"/>
            <a:chOff x="989031" y="812962"/>
            <a:chExt cx="5083174" cy="1299779"/>
          </a:xfrm>
        </p:grpSpPr>
        <p:pic>
          <p:nvPicPr>
            <p:cNvPr id="71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989031" y="812962"/>
              <a:ext cx="5083174" cy="1299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2" name="71 CuadroTexto"/>
            <p:cNvSpPr txBox="1"/>
            <p:nvPr/>
          </p:nvSpPr>
          <p:spPr>
            <a:xfrm>
              <a:off x="2845252" y="1161111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73" name="72 CuadroTexto"/>
            <p:cNvSpPr txBox="1"/>
            <p:nvPr/>
          </p:nvSpPr>
          <p:spPr>
            <a:xfrm>
              <a:off x="2820967" y="1432413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sz="1600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27</Words>
  <Application>Microsoft Office PowerPoint</Application>
  <PresentationFormat>A4 (210 x 297 mm)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11</cp:revision>
  <dcterms:created xsi:type="dcterms:W3CDTF">2022-07-05T23:03:28Z</dcterms:created>
  <dcterms:modified xsi:type="dcterms:W3CDTF">2022-07-08T14:46:47Z</dcterms:modified>
</cp:coreProperties>
</file>