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989031" y="812962"/>
            <a:ext cx="5083175" cy="1299779"/>
            <a:chOff x="989031" y="812962"/>
            <a:chExt cx="5083175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5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30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989031" y="2152640"/>
            <a:ext cx="5083174" cy="1299779"/>
            <a:chOff x="989031" y="812962"/>
            <a:chExt cx="5083174" cy="1299779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39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989031" y="3595678"/>
            <a:ext cx="5083175" cy="1299779"/>
            <a:chOff x="989031" y="812962"/>
            <a:chExt cx="5083175" cy="1299779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5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" name="51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989031" y="4935356"/>
            <a:ext cx="5083174" cy="1299779"/>
            <a:chOff x="989031" y="812962"/>
            <a:chExt cx="5083174" cy="1299779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989031" y="6310322"/>
            <a:ext cx="5083175" cy="1299779"/>
            <a:chOff x="989031" y="812962"/>
            <a:chExt cx="5083175" cy="1299779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5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989031" y="7650000"/>
            <a:ext cx="5083174" cy="1299779"/>
            <a:chOff x="989031" y="812962"/>
            <a:chExt cx="5083174" cy="1299779"/>
          </a:xfrm>
        </p:grpSpPr>
        <p:pic>
          <p:nvPicPr>
            <p:cNvPr id="7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2845252" y="1161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2820967" y="143241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2022-07-08T14:46:47Z</dcterms:modified>
</cp:coreProperties>
</file>