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6"/>
            <a:ext cx="4398962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20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2022-07-22T16:13:10Z</dcterms:modified>
</cp:coreProperties>
</file>