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9" name="38 Grupo"/>
          <p:cNvGrpSpPr/>
          <p:nvPr/>
        </p:nvGrpSpPr>
        <p:grpSpPr>
          <a:xfrm>
            <a:off x="166794" y="893760"/>
            <a:ext cx="2379382" cy="2178050"/>
            <a:chOff x="166794" y="893760"/>
            <a:chExt cx="2379382" cy="2178050"/>
          </a:xfrm>
        </p:grpSpPr>
        <p:pic>
          <p:nvPicPr>
            <p:cNvPr id="31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7" name="36 CuadroTexto"/>
            <p:cNvSpPr txBox="1"/>
            <p:nvPr/>
          </p:nvSpPr>
          <p:spPr>
            <a:xfrm>
              <a:off x="752775" y="135254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766294" y="167133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2573338" y="893760"/>
            <a:ext cx="2379382" cy="2178049"/>
            <a:chOff x="166794" y="893760"/>
            <a:chExt cx="2379382" cy="2178049"/>
          </a:xfrm>
        </p:grpSpPr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6" name="45 CuadroTexto"/>
            <p:cNvSpPr txBox="1"/>
            <p:nvPr/>
          </p:nvSpPr>
          <p:spPr>
            <a:xfrm>
              <a:off x="752775" y="135254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766294" y="167133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4905340" y="893760"/>
            <a:ext cx="2379382" cy="2178050"/>
            <a:chOff x="166794" y="893760"/>
            <a:chExt cx="2379382" cy="2178050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8" name="57 CuadroTexto"/>
            <p:cNvSpPr txBox="1"/>
            <p:nvPr/>
          </p:nvSpPr>
          <p:spPr>
            <a:xfrm>
              <a:off x="752775" y="135254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766294" y="167133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7310454" y="893760"/>
            <a:ext cx="2379382" cy="2178049"/>
            <a:chOff x="166794" y="893760"/>
            <a:chExt cx="2379382" cy="2178049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2" name="61 CuadroTexto"/>
            <p:cNvSpPr txBox="1"/>
            <p:nvPr/>
          </p:nvSpPr>
          <p:spPr>
            <a:xfrm>
              <a:off x="752775" y="135254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766294" y="167133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166654" y="3465528"/>
            <a:ext cx="2379382" cy="2178050"/>
            <a:chOff x="166794" y="893760"/>
            <a:chExt cx="2379382" cy="2178050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" name="81 CuadroTexto"/>
            <p:cNvSpPr txBox="1"/>
            <p:nvPr/>
          </p:nvSpPr>
          <p:spPr>
            <a:xfrm>
              <a:off x="752775" y="135254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766294" y="167133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2573338" y="3465528"/>
            <a:ext cx="2379382" cy="2178049"/>
            <a:chOff x="166794" y="893760"/>
            <a:chExt cx="2379382" cy="2178049"/>
          </a:xfrm>
        </p:grpSpPr>
        <p:pic>
          <p:nvPicPr>
            <p:cNvPr id="8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6" name="85 CuadroTexto"/>
            <p:cNvSpPr txBox="1"/>
            <p:nvPr/>
          </p:nvSpPr>
          <p:spPr>
            <a:xfrm>
              <a:off x="752775" y="135254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766294" y="167133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4905340" y="3465528"/>
            <a:ext cx="2379382" cy="2178050"/>
            <a:chOff x="166794" y="893760"/>
            <a:chExt cx="2379382" cy="2178050"/>
          </a:xfrm>
        </p:grpSpPr>
        <p:pic>
          <p:nvPicPr>
            <p:cNvPr id="8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0" name="89 CuadroTexto"/>
            <p:cNvSpPr txBox="1"/>
            <p:nvPr/>
          </p:nvSpPr>
          <p:spPr>
            <a:xfrm>
              <a:off x="752775" y="135254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766294" y="167133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92" name="91 Grupo"/>
          <p:cNvGrpSpPr/>
          <p:nvPr/>
        </p:nvGrpSpPr>
        <p:grpSpPr>
          <a:xfrm>
            <a:off x="7310454" y="3465528"/>
            <a:ext cx="2379382" cy="2178049"/>
            <a:chOff x="166794" y="893760"/>
            <a:chExt cx="2379382" cy="2178049"/>
          </a:xfrm>
        </p:grpSpPr>
        <p:pic>
          <p:nvPicPr>
            <p:cNvPr id="9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4" name="93 CuadroTexto"/>
            <p:cNvSpPr txBox="1"/>
            <p:nvPr/>
          </p:nvSpPr>
          <p:spPr>
            <a:xfrm>
              <a:off x="752775" y="135254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766294" y="167133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2022-07-08T14:49:25Z</dcterms:modified>
</cp:coreProperties>
</file>