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844" y="1000216"/>
            <a:ext cx="4332287" cy="50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6219" y="1003910"/>
            <a:ext cx="4325937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25</cp:revision>
  <dcterms:created xsi:type="dcterms:W3CDTF">2022-07-05T23:04:38Z</dcterms:created>
  <dcterms:modified xsi:type="dcterms:W3CDTF">2022-07-08T14:50:16Z</dcterms:modified>
</cp:coreProperties>
</file>