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4480" y="644584"/>
            <a:ext cx="4398962" cy="560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00615" y="644584"/>
            <a:ext cx="439402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2022-07-08T14:50:54Z</dcterms:modified>
</cp:coreProperties>
</file>