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42910" y="863503"/>
            <a:ext cx="6400800" cy="2374985"/>
            <a:chOff x="309530" y="285728"/>
            <a:chExt cx="6400800" cy="2374985"/>
          </a:xfrm>
        </p:grpSpPr>
        <p:pic>
          <p:nvPicPr>
            <p:cNvPr id="5" name="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5728"/>
              <a:ext cx="6400800" cy="2374985"/>
            </a:xfrm>
            <a:prstGeom prst="rect">
              <a:avLst/>
            </a:prstGeom>
          </p:spPr>
        </p:pic>
        <p:sp>
          <p:nvSpPr>
            <p:cNvPr id="6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7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9900FF"/>
                  </a:solidFill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9900FF"/>
                  </a:solidFill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9900FF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242910" y="3506709"/>
            <a:ext cx="6400800" cy="2374985"/>
            <a:chOff x="309530" y="285728"/>
            <a:chExt cx="6400800" cy="2374985"/>
          </a:xfrm>
        </p:grpSpPr>
        <p:pic>
          <p:nvPicPr>
            <p:cNvPr id="12" name="11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5728"/>
              <a:ext cx="6400800" cy="2374985"/>
            </a:xfrm>
            <a:prstGeom prst="rect">
              <a:avLst/>
            </a:prstGeom>
          </p:spPr>
        </p:pic>
        <p:sp>
          <p:nvSpPr>
            <p:cNvPr id="13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4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5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 smtClean="0">
                <a:solidFill>
                  <a:srgbClr val="FF33CC"/>
                </a:solidFill>
                <a:cs typeface="Arial" pitchFamily="34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9900FF"/>
                  </a:solidFill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9900FF"/>
                  </a:solidFill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9900FF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242910" y="6221353"/>
            <a:ext cx="6400800" cy="2374985"/>
            <a:chOff x="309530" y="285728"/>
            <a:chExt cx="6400800" cy="2374985"/>
          </a:xfrm>
        </p:grpSpPr>
        <p:pic>
          <p:nvPicPr>
            <p:cNvPr id="19" name="18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5728"/>
              <a:ext cx="6400800" cy="2374985"/>
            </a:xfrm>
            <a:prstGeom prst="rect">
              <a:avLst/>
            </a:prstGeom>
          </p:spPr>
        </p:pic>
        <p:sp>
          <p:nvSpPr>
            <p:cNvPr id="20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21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22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9900FF"/>
                  </a:solidFill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9900FF"/>
                  </a:solidFill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9900FF"/>
                </a:solidFill>
                <a:cs typeface="Arial" pitchFamily="34" charset="0"/>
              </a:endParaRPr>
            </a:p>
          </p:txBody>
        </p:sp>
      </p:grpSp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2022-07-05T23:03:28Z</dcterms:created>
  <dcterms:modified xsi:type="dcterms:W3CDTF">2022-07-06T20:01:19Z</dcterms:modified>
</cp:coreProperties>
</file>