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9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8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242910" y="3506709"/>
            <a:ext cx="6400800" cy="2374985"/>
            <a:chOff x="242910" y="3506709"/>
            <a:chExt cx="6400800" cy="2374985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49" name="48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51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52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53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57798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242910" y="862928"/>
            <a:ext cx="6400800" cy="2374985"/>
            <a:chOff x="242910" y="3506709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66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67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8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57798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242910" y="6221353"/>
            <a:ext cx="6400800" cy="2374985"/>
            <a:chOff x="242910" y="3506709"/>
            <a:chExt cx="6400800" cy="2374985"/>
          </a:xfrm>
        </p:grpSpPr>
        <p:pic>
          <p:nvPicPr>
            <p:cNvPr id="77" name="76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78" name="77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80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81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2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57798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2022-07-07T00:20:21Z</dcterms:modified>
</cp:coreProperties>
</file>