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7" name="56 Grupo"/>
          <p:cNvGrpSpPr/>
          <p:nvPr/>
        </p:nvGrpSpPr>
        <p:grpSpPr>
          <a:xfrm>
            <a:off x="252115" y="862928"/>
            <a:ext cx="6382389" cy="2374985"/>
            <a:chOff x="252115" y="862928"/>
            <a:chExt cx="6382389" cy="2374985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2115" y="862928"/>
              <a:ext cx="6382389" cy="2374985"/>
            </a:xfrm>
            <a:prstGeom prst="rect">
              <a:avLst/>
            </a:prstGeom>
          </p:spPr>
        </p:pic>
        <p:sp>
          <p:nvSpPr>
            <p:cNvPr id="46" name="159 CuadroTexto"/>
            <p:cNvSpPr txBox="1">
              <a:spLocks noChangeArrowheads="1"/>
            </p:cNvSpPr>
            <p:nvPr/>
          </p:nvSpPr>
          <p:spPr bwMode="auto">
            <a:xfrm rot="16200000">
              <a:off x="-223533" y="1806494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47" name="160 CuadroTexto"/>
            <p:cNvSpPr txBox="1">
              <a:spLocks noChangeArrowheads="1"/>
            </p:cNvSpPr>
            <p:nvPr/>
          </p:nvSpPr>
          <p:spPr bwMode="auto">
            <a:xfrm rot="16200000">
              <a:off x="306684" y="1438376"/>
              <a:ext cx="101117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2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3158713" y="129153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3190637" y="1671529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</a:rPr>
                <a:t>Cumplo xx</a:t>
              </a:r>
              <a:endParaRPr lang="es-MX" sz="2000" b="1" dirty="0">
                <a:ln w="28575">
                  <a:noFill/>
                </a:ln>
              </a:endParaRPr>
            </a:p>
          </p:txBody>
        </p:sp>
        <p:sp>
          <p:nvSpPr>
            <p:cNvPr id="56" name="75 CuadroTexto"/>
            <p:cNvSpPr txBox="1">
              <a:spLocks noChangeArrowheads="1"/>
            </p:cNvSpPr>
            <p:nvPr/>
          </p:nvSpPr>
          <p:spPr bwMode="auto">
            <a:xfrm>
              <a:off x="2743240" y="2032178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  <p:grpSp>
        <p:nvGrpSpPr>
          <p:cNvPr id="72" name="71 Grupo"/>
          <p:cNvGrpSpPr/>
          <p:nvPr/>
        </p:nvGrpSpPr>
        <p:grpSpPr>
          <a:xfrm>
            <a:off x="242910" y="3506709"/>
            <a:ext cx="6382389" cy="2374985"/>
            <a:chOff x="252115" y="862928"/>
            <a:chExt cx="6382389" cy="2374985"/>
          </a:xfrm>
        </p:grpSpPr>
        <p:pic>
          <p:nvPicPr>
            <p:cNvPr id="73" name="7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2115" y="862928"/>
              <a:ext cx="6382389" cy="2374985"/>
            </a:xfrm>
            <a:prstGeom prst="rect">
              <a:avLst/>
            </a:prstGeom>
          </p:spPr>
        </p:pic>
        <p:sp>
          <p:nvSpPr>
            <p:cNvPr id="74" name="159 CuadroTexto"/>
            <p:cNvSpPr txBox="1">
              <a:spLocks noChangeArrowheads="1"/>
            </p:cNvSpPr>
            <p:nvPr/>
          </p:nvSpPr>
          <p:spPr bwMode="auto">
            <a:xfrm rot="16200000">
              <a:off x="-223533" y="1806494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75" name="160 CuadroTexto"/>
            <p:cNvSpPr txBox="1">
              <a:spLocks noChangeArrowheads="1"/>
            </p:cNvSpPr>
            <p:nvPr/>
          </p:nvSpPr>
          <p:spPr bwMode="auto">
            <a:xfrm rot="16200000">
              <a:off x="306684" y="1438376"/>
              <a:ext cx="101117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2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83" name="82 CuadroTexto"/>
            <p:cNvSpPr txBox="1"/>
            <p:nvPr/>
          </p:nvSpPr>
          <p:spPr>
            <a:xfrm>
              <a:off x="3158713" y="129153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4" name="83 CuadroTexto"/>
            <p:cNvSpPr txBox="1"/>
            <p:nvPr/>
          </p:nvSpPr>
          <p:spPr>
            <a:xfrm>
              <a:off x="3190637" y="1671529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</a:rPr>
                <a:t>Cumplo xx</a:t>
              </a:r>
              <a:endParaRPr lang="es-MX" sz="2000" b="1" dirty="0">
                <a:ln w="28575">
                  <a:noFill/>
                </a:ln>
              </a:endParaRPr>
            </a:p>
          </p:txBody>
        </p:sp>
        <p:sp>
          <p:nvSpPr>
            <p:cNvPr id="85" name="75 CuadroTexto"/>
            <p:cNvSpPr txBox="1">
              <a:spLocks noChangeArrowheads="1"/>
            </p:cNvSpPr>
            <p:nvPr/>
          </p:nvSpPr>
          <p:spPr bwMode="auto">
            <a:xfrm>
              <a:off x="2743240" y="2032178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  <p:grpSp>
        <p:nvGrpSpPr>
          <p:cNvPr id="93" name="92 Grupo"/>
          <p:cNvGrpSpPr/>
          <p:nvPr/>
        </p:nvGrpSpPr>
        <p:grpSpPr>
          <a:xfrm>
            <a:off x="242910" y="6221353"/>
            <a:ext cx="6382389" cy="2374985"/>
            <a:chOff x="252115" y="862928"/>
            <a:chExt cx="6382389" cy="2374985"/>
          </a:xfrm>
        </p:grpSpPr>
        <p:pic>
          <p:nvPicPr>
            <p:cNvPr id="94" name="93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2115" y="862928"/>
              <a:ext cx="6382389" cy="2374985"/>
            </a:xfrm>
            <a:prstGeom prst="rect">
              <a:avLst/>
            </a:prstGeom>
          </p:spPr>
        </p:pic>
        <p:sp>
          <p:nvSpPr>
            <p:cNvPr id="95" name="159 CuadroTexto"/>
            <p:cNvSpPr txBox="1">
              <a:spLocks noChangeArrowheads="1"/>
            </p:cNvSpPr>
            <p:nvPr/>
          </p:nvSpPr>
          <p:spPr bwMode="auto">
            <a:xfrm rot="16200000">
              <a:off x="-223533" y="1806494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96" name="160 CuadroTexto"/>
            <p:cNvSpPr txBox="1">
              <a:spLocks noChangeArrowheads="1"/>
            </p:cNvSpPr>
            <p:nvPr/>
          </p:nvSpPr>
          <p:spPr bwMode="auto">
            <a:xfrm rot="16200000">
              <a:off x="306684" y="1438376"/>
              <a:ext cx="101117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2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97" name="96 CuadroTexto"/>
            <p:cNvSpPr txBox="1"/>
            <p:nvPr/>
          </p:nvSpPr>
          <p:spPr>
            <a:xfrm>
              <a:off x="3158713" y="129153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8" name="97 CuadroTexto"/>
            <p:cNvSpPr txBox="1"/>
            <p:nvPr/>
          </p:nvSpPr>
          <p:spPr>
            <a:xfrm>
              <a:off x="3190637" y="1671529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</a:rPr>
                <a:t>Cumplo xx</a:t>
              </a:r>
              <a:endParaRPr lang="es-MX" sz="2000" b="1" dirty="0">
                <a:ln w="28575">
                  <a:noFill/>
                </a:ln>
              </a:endParaRPr>
            </a:p>
          </p:txBody>
        </p:sp>
        <p:sp>
          <p:nvSpPr>
            <p:cNvPr id="99" name="75 CuadroTexto"/>
            <p:cNvSpPr txBox="1">
              <a:spLocks noChangeArrowheads="1"/>
            </p:cNvSpPr>
            <p:nvPr/>
          </p:nvSpPr>
          <p:spPr bwMode="auto">
            <a:xfrm>
              <a:off x="2743240" y="2032178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2022-07-05T23:03:28Z</dcterms:created>
  <dcterms:modified xsi:type="dcterms:W3CDTF">2022-07-08T19:46:41Z</dcterms:modified>
</cp:coreProperties>
</file>