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2" name="51 Grupo"/>
          <p:cNvGrpSpPr/>
          <p:nvPr/>
        </p:nvGrpSpPr>
        <p:grpSpPr>
          <a:xfrm>
            <a:off x="242910" y="863503"/>
            <a:ext cx="6400800" cy="2374985"/>
            <a:chOff x="242910" y="863503"/>
            <a:chExt cx="6400800" cy="2374985"/>
          </a:xfrm>
        </p:grpSpPr>
        <p:pic>
          <p:nvPicPr>
            <p:cNvPr id="5" name="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3503"/>
              <a:ext cx="6400800" cy="2374985"/>
            </a:xfrm>
            <a:prstGeom prst="rect">
              <a:avLst/>
            </a:prstGeom>
          </p:spPr>
        </p:pic>
        <p:sp>
          <p:nvSpPr>
            <p:cNvPr id="47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824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48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1320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4173487" y="115393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4205411" y="153392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51" name="75 CuadroTexto"/>
            <p:cNvSpPr txBox="1">
              <a:spLocks noChangeArrowheads="1"/>
            </p:cNvSpPr>
            <p:nvPr/>
          </p:nvSpPr>
          <p:spPr bwMode="auto">
            <a:xfrm>
              <a:off x="3744859" y="189457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242910" y="3506709"/>
            <a:ext cx="6400800" cy="2374985"/>
            <a:chOff x="242910" y="863503"/>
            <a:chExt cx="6400800" cy="2374985"/>
          </a:xfrm>
        </p:grpSpPr>
        <p:pic>
          <p:nvPicPr>
            <p:cNvPr id="61" name="60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3503"/>
              <a:ext cx="6400800" cy="2374985"/>
            </a:xfrm>
            <a:prstGeom prst="rect">
              <a:avLst/>
            </a:prstGeom>
          </p:spPr>
        </p:pic>
        <p:sp>
          <p:nvSpPr>
            <p:cNvPr id="62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824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63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1320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4173487" y="115393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4205411" y="153392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66" name="75 CuadroTexto"/>
            <p:cNvSpPr txBox="1">
              <a:spLocks noChangeArrowheads="1"/>
            </p:cNvSpPr>
            <p:nvPr/>
          </p:nvSpPr>
          <p:spPr bwMode="auto">
            <a:xfrm>
              <a:off x="3744859" y="189457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74" name="73 Grupo"/>
          <p:cNvGrpSpPr/>
          <p:nvPr/>
        </p:nvGrpSpPr>
        <p:grpSpPr>
          <a:xfrm>
            <a:off x="242910" y="6221353"/>
            <a:ext cx="6400800" cy="2374985"/>
            <a:chOff x="242910" y="863503"/>
            <a:chExt cx="6400800" cy="2374985"/>
          </a:xfrm>
        </p:grpSpPr>
        <p:pic>
          <p:nvPicPr>
            <p:cNvPr id="75" name="7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3503"/>
              <a:ext cx="6400800" cy="2374985"/>
            </a:xfrm>
            <a:prstGeom prst="rect">
              <a:avLst/>
            </a:prstGeom>
          </p:spPr>
        </p:pic>
        <p:sp>
          <p:nvSpPr>
            <p:cNvPr id="76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824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77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1320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4173487" y="115393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4205411" y="153392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80" name="75 CuadroTexto"/>
            <p:cNvSpPr txBox="1">
              <a:spLocks noChangeArrowheads="1"/>
            </p:cNvSpPr>
            <p:nvPr/>
          </p:nvSpPr>
          <p:spPr bwMode="auto">
            <a:xfrm>
              <a:off x="3744859" y="189457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2022-07-05T23:03:28Z</dcterms:created>
  <dcterms:modified xsi:type="dcterms:W3CDTF">2022-07-08T12:55:59Z</dcterms:modified>
</cp:coreProperties>
</file>