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65" name="64 Grupo"/>
          <p:cNvGrpSpPr/>
          <p:nvPr/>
        </p:nvGrpSpPr>
        <p:grpSpPr>
          <a:xfrm>
            <a:off x="242910" y="865996"/>
            <a:ext cx="6400800" cy="2368848"/>
            <a:chOff x="242910" y="865996"/>
            <a:chExt cx="6400800" cy="2368848"/>
          </a:xfrm>
        </p:grpSpPr>
        <p:pic>
          <p:nvPicPr>
            <p:cNvPr id="63" name="6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53" name="52 CuadroTexto"/>
            <p:cNvSpPr txBox="1"/>
            <p:nvPr/>
          </p:nvSpPr>
          <p:spPr>
            <a:xfrm>
              <a:off x="3256008" y="936947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3284838" y="1316903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2000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5" name="75 CuadroTexto"/>
            <p:cNvSpPr txBox="1">
              <a:spLocks noChangeArrowheads="1"/>
            </p:cNvSpPr>
            <p:nvPr/>
          </p:nvSpPr>
          <p:spPr bwMode="auto">
            <a:xfrm>
              <a:off x="3080519" y="1597869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62" name="159 CuadroTexto"/>
            <p:cNvSpPr txBox="1">
              <a:spLocks noChangeArrowheads="1"/>
            </p:cNvSpPr>
            <p:nvPr/>
          </p:nvSpPr>
          <p:spPr bwMode="auto">
            <a:xfrm rot="16200000">
              <a:off x="-4942" y="1894586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64" name="160 CuadroTexto"/>
            <p:cNvSpPr txBox="1">
              <a:spLocks noChangeArrowheads="1"/>
            </p:cNvSpPr>
            <p:nvPr/>
          </p:nvSpPr>
          <p:spPr bwMode="auto">
            <a:xfrm rot="16200000">
              <a:off x="255291" y="1918296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  <p:grpSp>
        <p:nvGrpSpPr>
          <p:cNvPr id="73" name="72 Grupo"/>
          <p:cNvGrpSpPr/>
          <p:nvPr/>
        </p:nvGrpSpPr>
        <p:grpSpPr>
          <a:xfrm>
            <a:off x="242910" y="3506709"/>
            <a:ext cx="6400800" cy="2368848"/>
            <a:chOff x="242910" y="865996"/>
            <a:chExt cx="6400800" cy="2368848"/>
          </a:xfrm>
        </p:grpSpPr>
        <p:pic>
          <p:nvPicPr>
            <p:cNvPr id="74" name="73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75" name="74 CuadroTexto"/>
            <p:cNvSpPr txBox="1"/>
            <p:nvPr/>
          </p:nvSpPr>
          <p:spPr>
            <a:xfrm>
              <a:off x="3256008" y="936947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6" name="75 CuadroTexto"/>
            <p:cNvSpPr txBox="1"/>
            <p:nvPr/>
          </p:nvSpPr>
          <p:spPr>
            <a:xfrm>
              <a:off x="3284838" y="1316903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2000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7" name="75 CuadroTexto"/>
            <p:cNvSpPr txBox="1">
              <a:spLocks noChangeArrowheads="1"/>
            </p:cNvSpPr>
            <p:nvPr/>
          </p:nvSpPr>
          <p:spPr bwMode="auto">
            <a:xfrm>
              <a:off x="3080519" y="1597869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78" name="159 CuadroTexto"/>
            <p:cNvSpPr txBox="1">
              <a:spLocks noChangeArrowheads="1"/>
            </p:cNvSpPr>
            <p:nvPr/>
          </p:nvSpPr>
          <p:spPr bwMode="auto">
            <a:xfrm rot="16200000">
              <a:off x="-4942" y="1894586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79" name="160 CuadroTexto"/>
            <p:cNvSpPr txBox="1">
              <a:spLocks noChangeArrowheads="1"/>
            </p:cNvSpPr>
            <p:nvPr/>
          </p:nvSpPr>
          <p:spPr bwMode="auto">
            <a:xfrm rot="16200000">
              <a:off x="255291" y="1918296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  <p:grpSp>
        <p:nvGrpSpPr>
          <p:cNvPr id="94" name="93 Grupo"/>
          <p:cNvGrpSpPr/>
          <p:nvPr/>
        </p:nvGrpSpPr>
        <p:grpSpPr>
          <a:xfrm>
            <a:off x="242910" y="6221353"/>
            <a:ext cx="6400800" cy="2368848"/>
            <a:chOff x="242910" y="865996"/>
            <a:chExt cx="6400800" cy="2368848"/>
          </a:xfrm>
        </p:grpSpPr>
        <p:pic>
          <p:nvPicPr>
            <p:cNvPr id="95" name="94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96" name="95 CuadroTexto"/>
            <p:cNvSpPr txBox="1"/>
            <p:nvPr/>
          </p:nvSpPr>
          <p:spPr>
            <a:xfrm>
              <a:off x="3256008" y="936947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4" name="103 CuadroTexto"/>
            <p:cNvSpPr txBox="1"/>
            <p:nvPr/>
          </p:nvSpPr>
          <p:spPr>
            <a:xfrm>
              <a:off x="3284838" y="1316903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2000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5" name="75 CuadroTexto"/>
            <p:cNvSpPr txBox="1">
              <a:spLocks noChangeArrowheads="1"/>
            </p:cNvSpPr>
            <p:nvPr/>
          </p:nvSpPr>
          <p:spPr bwMode="auto">
            <a:xfrm>
              <a:off x="3080519" y="1597869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106" name="159 CuadroTexto"/>
            <p:cNvSpPr txBox="1">
              <a:spLocks noChangeArrowheads="1"/>
            </p:cNvSpPr>
            <p:nvPr/>
          </p:nvSpPr>
          <p:spPr bwMode="auto">
            <a:xfrm rot="16200000">
              <a:off x="-4942" y="1894586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107" name="160 CuadroTexto"/>
            <p:cNvSpPr txBox="1">
              <a:spLocks noChangeArrowheads="1"/>
            </p:cNvSpPr>
            <p:nvPr/>
          </p:nvSpPr>
          <p:spPr bwMode="auto">
            <a:xfrm rot="16200000">
              <a:off x="255291" y="1918296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2022-07-05T23:03:28Z</dcterms:created>
  <dcterms:modified xsi:type="dcterms:W3CDTF">2022-07-11T20:48:01Z</dcterms:modified>
</cp:coreProperties>
</file>