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5429264" y="556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71" name="70 Grupo"/>
          <p:cNvGrpSpPr/>
          <p:nvPr/>
        </p:nvGrpSpPr>
        <p:grpSpPr>
          <a:xfrm>
            <a:off x="232396" y="862928"/>
            <a:ext cx="6400800" cy="2374985"/>
            <a:chOff x="232396" y="862928"/>
            <a:chExt cx="6400800" cy="2374985"/>
          </a:xfrm>
        </p:grpSpPr>
        <p:pic>
          <p:nvPicPr>
            <p:cNvPr id="58" name="57 Imagen" descr="Etiquetas de cumpleaños de piscina niña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32396" y="862928"/>
              <a:ext cx="6400800" cy="2374985"/>
            </a:xfrm>
            <a:prstGeom prst="rect">
              <a:avLst/>
            </a:prstGeom>
          </p:spPr>
        </p:pic>
        <p:sp>
          <p:nvSpPr>
            <p:cNvPr id="59" name="58 CuadroTexto"/>
            <p:cNvSpPr txBox="1"/>
            <p:nvPr/>
          </p:nvSpPr>
          <p:spPr>
            <a:xfrm>
              <a:off x="4793162" y="927288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60" name="59 CuadroTexto"/>
            <p:cNvSpPr txBox="1"/>
            <p:nvPr/>
          </p:nvSpPr>
          <p:spPr>
            <a:xfrm>
              <a:off x="4893972" y="1261979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61" name="75 CuadroTexto"/>
            <p:cNvSpPr txBox="1">
              <a:spLocks noChangeArrowheads="1"/>
            </p:cNvSpPr>
            <p:nvPr/>
          </p:nvSpPr>
          <p:spPr bwMode="auto">
            <a:xfrm>
              <a:off x="4507410" y="1551998"/>
              <a:ext cx="1993424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000" dirty="0">
                  <a:latin typeface="+mj-lt"/>
                </a:rPr>
                <a:t>te </a:t>
              </a:r>
              <a:r>
                <a:rPr lang="es-AR" sz="10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000" dirty="0" smtClean="0">
                  <a:latin typeface="+mj-lt"/>
                </a:rPr>
                <a:t> en </a:t>
              </a:r>
              <a:r>
                <a:rPr lang="es-AR" sz="1000" dirty="0">
                  <a:latin typeface="+mj-lt"/>
                </a:rPr>
                <a:t>el salón </a:t>
              </a:r>
              <a:r>
                <a:rPr lang="es-AR" sz="1000" dirty="0" smtClean="0">
                  <a:latin typeface="+mj-lt"/>
                </a:rPr>
                <a:t> </a:t>
              </a:r>
              <a:r>
                <a:rPr lang="es-AR" sz="1000" dirty="0" err="1" smtClean="0">
                  <a:latin typeface="+mj-lt"/>
                </a:rPr>
                <a:t>xxxxxxxxxxxx</a:t>
              </a:r>
              <a:endParaRPr lang="es-AR" sz="1000" dirty="0">
                <a:latin typeface="+mj-lt"/>
              </a:endParaRPr>
            </a:p>
            <a:p>
              <a:pPr algn="ctr"/>
              <a:r>
                <a:rPr lang="es-AR" sz="1000" dirty="0" err="1" smtClean="0">
                  <a:latin typeface="+mj-lt"/>
                </a:rPr>
                <a:t>xxxxxxxxxxxxxxxxxxxxxxxxxxxx</a:t>
              </a:r>
              <a:endParaRPr lang="es-AR" sz="1000" dirty="0" smtClean="0">
                <a:latin typeface="+mj-lt"/>
              </a:endParaRPr>
            </a:p>
            <a:p>
              <a:pPr algn="ctr"/>
              <a:r>
                <a:rPr lang="es-AR" sz="1000" dirty="0" smtClean="0">
                  <a:latin typeface="+mj-lt"/>
                </a:rPr>
                <a:t>etiquetasde.com</a:t>
              </a:r>
              <a:endParaRPr lang="es-AR" sz="1000" dirty="0">
                <a:latin typeface="+mj-lt"/>
              </a:endParaRPr>
            </a:p>
          </p:txBody>
        </p:sp>
        <p:sp>
          <p:nvSpPr>
            <p:cNvPr id="69" name="159 CuadroTexto"/>
            <p:cNvSpPr txBox="1">
              <a:spLocks noChangeArrowheads="1"/>
            </p:cNvSpPr>
            <p:nvPr/>
          </p:nvSpPr>
          <p:spPr bwMode="auto">
            <a:xfrm rot="16200000">
              <a:off x="-58246" y="1684957"/>
              <a:ext cx="11507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000" b="1" dirty="0" smtClean="0">
                  <a:solidFill>
                    <a:schemeClr val="bg1"/>
                  </a:solidFill>
                  <a:cs typeface="Aharoni" pitchFamily="2" charset="-79"/>
                </a:rPr>
                <a:t>Mi Fiesta</a:t>
              </a:r>
              <a:endParaRPr lang="es-ES" sz="2000" b="1" dirty="0">
                <a:solidFill>
                  <a:schemeClr val="bg1"/>
                </a:solidFill>
                <a:cs typeface="Aharoni" pitchFamily="2" charset="-79"/>
              </a:endParaRPr>
            </a:p>
          </p:txBody>
        </p:sp>
        <p:sp>
          <p:nvSpPr>
            <p:cNvPr id="70" name="160 CuadroTexto"/>
            <p:cNvSpPr txBox="1">
              <a:spLocks noChangeArrowheads="1"/>
            </p:cNvSpPr>
            <p:nvPr/>
          </p:nvSpPr>
          <p:spPr bwMode="auto">
            <a:xfrm rot="16200000">
              <a:off x="201987" y="1708667"/>
              <a:ext cx="10649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6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</a:t>
              </a:r>
              <a:endParaRPr lang="es-ES" sz="16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</p:grpSp>
      <p:grpSp>
        <p:nvGrpSpPr>
          <p:cNvPr id="86" name="85 Grupo"/>
          <p:cNvGrpSpPr/>
          <p:nvPr/>
        </p:nvGrpSpPr>
        <p:grpSpPr>
          <a:xfrm>
            <a:off x="242910" y="3506709"/>
            <a:ext cx="6400800" cy="2374985"/>
            <a:chOff x="232396" y="862928"/>
            <a:chExt cx="6400800" cy="2374985"/>
          </a:xfrm>
        </p:grpSpPr>
        <p:pic>
          <p:nvPicPr>
            <p:cNvPr id="87" name="86 Imagen" descr="Etiquetas de cumpleaños de piscina niña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32396" y="862928"/>
              <a:ext cx="6400800" cy="2374985"/>
            </a:xfrm>
            <a:prstGeom prst="rect">
              <a:avLst/>
            </a:prstGeom>
          </p:spPr>
        </p:pic>
        <p:sp>
          <p:nvSpPr>
            <p:cNvPr id="88" name="87 CuadroTexto"/>
            <p:cNvSpPr txBox="1"/>
            <p:nvPr/>
          </p:nvSpPr>
          <p:spPr>
            <a:xfrm>
              <a:off x="4793162" y="927288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89" name="88 CuadroTexto"/>
            <p:cNvSpPr txBox="1"/>
            <p:nvPr/>
          </p:nvSpPr>
          <p:spPr>
            <a:xfrm>
              <a:off x="4893972" y="1261979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90" name="75 CuadroTexto"/>
            <p:cNvSpPr txBox="1">
              <a:spLocks noChangeArrowheads="1"/>
            </p:cNvSpPr>
            <p:nvPr/>
          </p:nvSpPr>
          <p:spPr bwMode="auto">
            <a:xfrm>
              <a:off x="4507410" y="1551998"/>
              <a:ext cx="1993424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000" dirty="0">
                  <a:latin typeface="+mj-lt"/>
                </a:rPr>
                <a:t>te </a:t>
              </a:r>
              <a:r>
                <a:rPr lang="es-AR" sz="10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000" dirty="0" smtClean="0">
                  <a:latin typeface="+mj-lt"/>
                </a:rPr>
                <a:t> en </a:t>
              </a:r>
              <a:r>
                <a:rPr lang="es-AR" sz="1000" dirty="0">
                  <a:latin typeface="+mj-lt"/>
                </a:rPr>
                <a:t>el salón </a:t>
              </a:r>
              <a:r>
                <a:rPr lang="es-AR" sz="1000" dirty="0" smtClean="0">
                  <a:latin typeface="+mj-lt"/>
                </a:rPr>
                <a:t> </a:t>
              </a:r>
              <a:r>
                <a:rPr lang="es-AR" sz="1000" dirty="0" err="1" smtClean="0">
                  <a:latin typeface="+mj-lt"/>
                </a:rPr>
                <a:t>xxxxxxxxxxxx</a:t>
              </a:r>
              <a:endParaRPr lang="es-AR" sz="1000" dirty="0">
                <a:latin typeface="+mj-lt"/>
              </a:endParaRPr>
            </a:p>
            <a:p>
              <a:pPr algn="ctr"/>
              <a:r>
                <a:rPr lang="es-AR" sz="1000" dirty="0" err="1" smtClean="0">
                  <a:latin typeface="+mj-lt"/>
                </a:rPr>
                <a:t>xxxxxxxxxxxxxxxxxxxxxxxxxxxx</a:t>
              </a:r>
              <a:endParaRPr lang="es-AR" sz="1000" dirty="0" smtClean="0">
                <a:latin typeface="+mj-lt"/>
              </a:endParaRPr>
            </a:p>
            <a:p>
              <a:pPr algn="ctr"/>
              <a:r>
                <a:rPr lang="es-AR" sz="1000" dirty="0" smtClean="0">
                  <a:latin typeface="+mj-lt"/>
                </a:rPr>
                <a:t>etiquetasde.com</a:t>
              </a:r>
              <a:endParaRPr lang="es-AR" sz="1000" dirty="0">
                <a:latin typeface="+mj-lt"/>
              </a:endParaRPr>
            </a:p>
          </p:txBody>
        </p:sp>
        <p:sp>
          <p:nvSpPr>
            <p:cNvPr id="91" name="159 CuadroTexto"/>
            <p:cNvSpPr txBox="1">
              <a:spLocks noChangeArrowheads="1"/>
            </p:cNvSpPr>
            <p:nvPr/>
          </p:nvSpPr>
          <p:spPr bwMode="auto">
            <a:xfrm rot="16200000">
              <a:off x="-58246" y="1684382"/>
              <a:ext cx="11507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000" b="1" dirty="0" smtClean="0">
                  <a:solidFill>
                    <a:schemeClr val="bg1"/>
                  </a:solidFill>
                  <a:cs typeface="Aharoni" pitchFamily="2" charset="-79"/>
                </a:rPr>
                <a:t>Mi Fiesta</a:t>
              </a:r>
              <a:endParaRPr lang="es-ES" sz="2000" b="1" dirty="0">
                <a:solidFill>
                  <a:schemeClr val="bg1"/>
                </a:solidFill>
                <a:cs typeface="Aharoni" pitchFamily="2" charset="-79"/>
              </a:endParaRPr>
            </a:p>
          </p:txBody>
        </p:sp>
        <p:sp>
          <p:nvSpPr>
            <p:cNvPr id="92" name="160 CuadroTexto"/>
            <p:cNvSpPr txBox="1">
              <a:spLocks noChangeArrowheads="1"/>
            </p:cNvSpPr>
            <p:nvPr/>
          </p:nvSpPr>
          <p:spPr bwMode="auto">
            <a:xfrm rot="16200000">
              <a:off x="201987" y="1708092"/>
              <a:ext cx="10649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6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</a:t>
              </a:r>
              <a:endParaRPr lang="es-ES" sz="16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</p:grpSp>
      <p:grpSp>
        <p:nvGrpSpPr>
          <p:cNvPr id="100" name="99 Grupo"/>
          <p:cNvGrpSpPr/>
          <p:nvPr/>
        </p:nvGrpSpPr>
        <p:grpSpPr>
          <a:xfrm>
            <a:off x="242910" y="6221353"/>
            <a:ext cx="6400800" cy="2374985"/>
            <a:chOff x="232396" y="862928"/>
            <a:chExt cx="6400800" cy="2374985"/>
          </a:xfrm>
        </p:grpSpPr>
        <p:pic>
          <p:nvPicPr>
            <p:cNvPr id="101" name="100 Imagen" descr="Etiquetas de cumpleaños de piscina niña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32396" y="862928"/>
              <a:ext cx="6400800" cy="2374985"/>
            </a:xfrm>
            <a:prstGeom prst="rect">
              <a:avLst/>
            </a:prstGeom>
          </p:spPr>
        </p:pic>
        <p:sp>
          <p:nvSpPr>
            <p:cNvPr id="102" name="101 CuadroTexto"/>
            <p:cNvSpPr txBox="1"/>
            <p:nvPr/>
          </p:nvSpPr>
          <p:spPr>
            <a:xfrm>
              <a:off x="4793162" y="927288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03" name="102 CuadroTexto"/>
            <p:cNvSpPr txBox="1"/>
            <p:nvPr/>
          </p:nvSpPr>
          <p:spPr>
            <a:xfrm>
              <a:off x="4893972" y="1261979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04" name="75 CuadroTexto"/>
            <p:cNvSpPr txBox="1">
              <a:spLocks noChangeArrowheads="1"/>
            </p:cNvSpPr>
            <p:nvPr/>
          </p:nvSpPr>
          <p:spPr bwMode="auto">
            <a:xfrm>
              <a:off x="4507410" y="1551998"/>
              <a:ext cx="1993424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000" dirty="0">
                  <a:latin typeface="+mj-lt"/>
                </a:rPr>
                <a:t>te </a:t>
              </a:r>
              <a:r>
                <a:rPr lang="es-AR" sz="10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000" dirty="0" smtClean="0">
                  <a:latin typeface="+mj-lt"/>
                </a:rPr>
                <a:t> en </a:t>
              </a:r>
              <a:r>
                <a:rPr lang="es-AR" sz="1000" dirty="0">
                  <a:latin typeface="+mj-lt"/>
                </a:rPr>
                <a:t>el salón </a:t>
              </a:r>
              <a:r>
                <a:rPr lang="es-AR" sz="1000" dirty="0" smtClean="0">
                  <a:latin typeface="+mj-lt"/>
                </a:rPr>
                <a:t> </a:t>
              </a:r>
              <a:r>
                <a:rPr lang="es-AR" sz="1000" dirty="0" err="1" smtClean="0">
                  <a:latin typeface="+mj-lt"/>
                </a:rPr>
                <a:t>xxxxxxxxxxxx</a:t>
              </a:r>
              <a:endParaRPr lang="es-AR" sz="1000" dirty="0">
                <a:latin typeface="+mj-lt"/>
              </a:endParaRPr>
            </a:p>
            <a:p>
              <a:pPr algn="ctr"/>
              <a:r>
                <a:rPr lang="es-AR" sz="1000" dirty="0" err="1" smtClean="0">
                  <a:latin typeface="+mj-lt"/>
                </a:rPr>
                <a:t>xxxxxxxxxxxxxxxxxxxxxxxxxxxx</a:t>
              </a:r>
              <a:endParaRPr lang="es-AR" sz="1000" dirty="0" smtClean="0">
                <a:latin typeface="+mj-lt"/>
              </a:endParaRPr>
            </a:p>
            <a:p>
              <a:pPr algn="ctr"/>
              <a:r>
                <a:rPr lang="es-AR" sz="1000" dirty="0" smtClean="0">
                  <a:latin typeface="+mj-lt"/>
                </a:rPr>
                <a:t>etiquetasde.com</a:t>
              </a:r>
              <a:endParaRPr lang="es-AR" sz="1000" dirty="0">
                <a:latin typeface="+mj-lt"/>
              </a:endParaRPr>
            </a:p>
          </p:txBody>
        </p:sp>
        <p:sp>
          <p:nvSpPr>
            <p:cNvPr id="105" name="159 CuadroTexto"/>
            <p:cNvSpPr txBox="1">
              <a:spLocks noChangeArrowheads="1"/>
            </p:cNvSpPr>
            <p:nvPr/>
          </p:nvSpPr>
          <p:spPr bwMode="auto">
            <a:xfrm rot="16200000">
              <a:off x="-58246" y="1684382"/>
              <a:ext cx="11507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000" b="1" dirty="0" smtClean="0">
                  <a:solidFill>
                    <a:schemeClr val="bg1"/>
                  </a:solidFill>
                  <a:cs typeface="Aharoni" pitchFamily="2" charset="-79"/>
                </a:rPr>
                <a:t>Mi Fiesta</a:t>
              </a:r>
              <a:endParaRPr lang="es-ES" sz="2000" b="1" dirty="0">
                <a:solidFill>
                  <a:schemeClr val="bg1"/>
                </a:solidFill>
                <a:cs typeface="Aharoni" pitchFamily="2" charset="-79"/>
              </a:endParaRPr>
            </a:p>
          </p:txBody>
        </p:sp>
        <p:sp>
          <p:nvSpPr>
            <p:cNvPr id="106" name="160 CuadroTexto"/>
            <p:cNvSpPr txBox="1">
              <a:spLocks noChangeArrowheads="1"/>
            </p:cNvSpPr>
            <p:nvPr/>
          </p:nvSpPr>
          <p:spPr bwMode="auto">
            <a:xfrm rot="16200000">
              <a:off x="201987" y="1708092"/>
              <a:ext cx="10649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6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</a:t>
              </a:r>
              <a:endParaRPr lang="es-ES" sz="16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63</Words>
  <Application>Microsoft Office PowerPoint</Application>
  <PresentationFormat>A4 (210 x 297 mm)</PresentationFormat>
  <Paragraphs>26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6</cp:revision>
  <dcterms:created xsi:type="dcterms:W3CDTF">2022-07-05T23:03:28Z</dcterms:created>
  <dcterms:modified xsi:type="dcterms:W3CDTF">2022-07-23T21:20:33Z</dcterms:modified>
</cp:coreProperties>
</file>