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26" name="25 Grupo"/>
          <p:cNvGrpSpPr/>
          <p:nvPr/>
        </p:nvGrpSpPr>
        <p:grpSpPr>
          <a:xfrm>
            <a:off x="714356" y="1023910"/>
            <a:ext cx="5584591" cy="3768064"/>
            <a:chOff x="452406" y="1071546"/>
            <a:chExt cx="5584591" cy="3768064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1071546"/>
              <a:ext cx="5584591" cy="3768064"/>
            </a:xfrm>
            <a:prstGeom prst="rect">
              <a:avLst/>
            </a:prstGeom>
          </p:spPr>
        </p:pic>
        <p:sp>
          <p:nvSpPr>
            <p:cNvPr id="28" name="27 CuadroTexto"/>
            <p:cNvSpPr txBox="1"/>
            <p:nvPr/>
          </p:nvSpPr>
          <p:spPr>
            <a:xfrm>
              <a:off x="3594726" y="3919843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3577757" y="352486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</a:t>
            </a:r>
            <a:r>
              <a:rPr lang="es-ES" dirty="0" smtClean="0"/>
              <a:t>Caramelos</a:t>
            </a:r>
            <a:endParaRPr lang="es-ES" dirty="0"/>
          </a:p>
        </p:txBody>
      </p:sp>
      <p:grpSp>
        <p:nvGrpSpPr>
          <p:cNvPr id="32" name="31 Grupo"/>
          <p:cNvGrpSpPr/>
          <p:nvPr/>
        </p:nvGrpSpPr>
        <p:grpSpPr>
          <a:xfrm>
            <a:off x="714356" y="5095876"/>
            <a:ext cx="5584591" cy="3768064"/>
            <a:chOff x="452406" y="1071546"/>
            <a:chExt cx="5584591" cy="3768064"/>
          </a:xfrm>
        </p:grpSpPr>
        <p:pic>
          <p:nvPicPr>
            <p:cNvPr id="33" name="32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1071546"/>
              <a:ext cx="5584591" cy="3768064"/>
            </a:xfrm>
            <a:prstGeom prst="rect">
              <a:avLst/>
            </a:prstGeom>
          </p:spPr>
        </p:pic>
        <p:sp>
          <p:nvSpPr>
            <p:cNvPr id="34" name="33 CuadroTexto"/>
            <p:cNvSpPr txBox="1"/>
            <p:nvPr/>
          </p:nvSpPr>
          <p:spPr>
            <a:xfrm>
              <a:off x="3594726" y="3919843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4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3577757" y="352486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2022-07-06T20:02:45Z</dcterms:modified>
</cp:coreProperties>
</file>