
<file path=[Content_Types].xml><?xml version="1.0" encoding="utf-8"?>
<Types xmlns="http://schemas.openxmlformats.org/package/2006/content-types"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56" r:id="rId2"/>
  </p:sldIdLst>
  <p:sldSz cx="6858000" cy="9906000" type="A4"/>
  <p:notesSz cx="6858000" cy="9144000"/>
  <p:defaultTextStyle>
    <a:defPPr>
      <a:defRPr lang="es-E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/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showOutlineIcons="0">
    <p:restoredLeft sz="15620"/>
    <p:restoredTop sz="94660"/>
  </p:normalViewPr>
  <p:slideViewPr>
    <p:cSldViewPr>
      <p:cViewPr>
        <p:scale>
          <a:sx n="60" d="100"/>
          <a:sy n="60" d="100"/>
        </p:scale>
        <p:origin x="-1888" y="-52"/>
      </p:cViewPr>
      <p:guideLst>
        <p:guide orient="horz" pos="3120"/>
        <p:guide pos="216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3" Type="http://schemas.openxmlformats.org/officeDocument/2006/relationships/presProps" Target="pres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tableStyles" Target="tableStyles.xml"/><Relationship Id="rId5" Type="http://schemas.openxmlformats.org/officeDocument/2006/relationships/theme" Target="theme/theme1.xml"/><Relationship Id="rId4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Diapositiva de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ctrTitle"/>
          </p:nvPr>
        </p:nvSpPr>
        <p:spPr>
          <a:xfrm>
            <a:off x="514350" y="3077282"/>
            <a:ext cx="5829300" cy="2123369"/>
          </a:xfrm>
        </p:spPr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Subtítulo"/>
          <p:cNvSpPr>
            <a:spLocks noGrp="1"/>
          </p:cNvSpPr>
          <p:nvPr>
            <p:ph type="subTitle" idx="1"/>
          </p:nvPr>
        </p:nvSpPr>
        <p:spPr>
          <a:xfrm>
            <a:off x="1028700" y="5613400"/>
            <a:ext cx="4800600" cy="2531533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s-ES" smtClean="0"/>
              <a:t>Haga clic para modificar el estilo de subtítulo del patrón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ítulo y texto vertica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Título vertical y text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 vertical"/>
          <p:cNvSpPr>
            <a:spLocks noGrp="1"/>
          </p:cNvSpPr>
          <p:nvPr>
            <p:ph type="title" orient="vert"/>
          </p:nvPr>
        </p:nvSpPr>
        <p:spPr>
          <a:xfrm>
            <a:off x="3729037" y="573264"/>
            <a:ext cx="1157288" cy="12208228"/>
          </a:xfrm>
        </p:spPr>
        <p:txBody>
          <a:bodyPr vert="eaVert"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 vertical"/>
          <p:cNvSpPr>
            <a:spLocks noGrp="1"/>
          </p:cNvSpPr>
          <p:nvPr>
            <p:ph type="body" orient="vert" idx="1"/>
          </p:nvPr>
        </p:nvSpPr>
        <p:spPr>
          <a:xfrm>
            <a:off x="257175" y="573264"/>
            <a:ext cx="3357563" cy="12208228"/>
          </a:xfrm>
        </p:spPr>
        <p:txBody>
          <a:bodyPr vert="eaVert"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ítulo y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Encabezado de sec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541735" y="6365523"/>
            <a:ext cx="5829300" cy="1967442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541735" y="4198586"/>
            <a:ext cx="5829300" cy="216693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Dos objeto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sz="half" idx="1"/>
          </p:nvPr>
        </p:nvSpPr>
        <p:spPr>
          <a:xfrm>
            <a:off x="257175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2628900" y="3338690"/>
            <a:ext cx="2257425" cy="944280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ació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</p:spPr>
        <p:txBody>
          <a:bodyPr/>
          <a:lstStyle>
            <a:lvl1pPr>
              <a:defRPr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217385"/>
            <a:ext cx="303014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4" name="3 Marcador de contenido"/>
          <p:cNvSpPr>
            <a:spLocks noGrp="1"/>
          </p:cNvSpPr>
          <p:nvPr>
            <p:ph sz="half" idx="2"/>
          </p:nvPr>
        </p:nvSpPr>
        <p:spPr>
          <a:xfrm>
            <a:off x="342900" y="3141486"/>
            <a:ext cx="303014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5" name="4 Marcador de texto"/>
          <p:cNvSpPr>
            <a:spLocks noGrp="1"/>
          </p:cNvSpPr>
          <p:nvPr>
            <p:ph type="body" sz="quarter" idx="3"/>
          </p:nvPr>
        </p:nvSpPr>
        <p:spPr>
          <a:xfrm>
            <a:off x="3483769" y="2217385"/>
            <a:ext cx="3031331" cy="924101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6" name="5 Marcador de contenido"/>
          <p:cNvSpPr>
            <a:spLocks noGrp="1"/>
          </p:cNvSpPr>
          <p:nvPr>
            <p:ph sz="quarter" idx="4"/>
          </p:nvPr>
        </p:nvSpPr>
        <p:spPr>
          <a:xfrm>
            <a:off x="3483769" y="3141486"/>
            <a:ext cx="3031331" cy="5707416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7" name="6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8" name="7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9" name="8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Sólo el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4" name="3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5" name="4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En blanc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3" name="2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4" name="3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ido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342900" y="394405"/>
            <a:ext cx="2256235" cy="1678517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contenido"/>
          <p:cNvSpPr>
            <a:spLocks noGrp="1"/>
          </p:cNvSpPr>
          <p:nvPr>
            <p:ph idx="1"/>
          </p:nvPr>
        </p:nvSpPr>
        <p:spPr>
          <a:xfrm>
            <a:off x="2681287" y="394406"/>
            <a:ext cx="3833813" cy="8454497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342900" y="2072923"/>
            <a:ext cx="2256235" cy="6775980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n con título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Título"/>
          <p:cNvSpPr>
            <a:spLocks noGrp="1"/>
          </p:cNvSpPr>
          <p:nvPr>
            <p:ph type="title"/>
          </p:nvPr>
        </p:nvSpPr>
        <p:spPr>
          <a:xfrm>
            <a:off x="1344216" y="6934200"/>
            <a:ext cx="4114800" cy="818622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posición de imagen"/>
          <p:cNvSpPr>
            <a:spLocks noGrp="1"/>
          </p:cNvSpPr>
          <p:nvPr>
            <p:ph type="pic" idx="1"/>
          </p:nvPr>
        </p:nvSpPr>
        <p:spPr>
          <a:xfrm>
            <a:off x="1344216" y="885119"/>
            <a:ext cx="4114800" cy="59436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s-ES"/>
          </a:p>
        </p:txBody>
      </p:sp>
      <p:sp>
        <p:nvSpPr>
          <p:cNvPr id="4" name="3 Marcador de texto"/>
          <p:cNvSpPr>
            <a:spLocks noGrp="1"/>
          </p:cNvSpPr>
          <p:nvPr>
            <p:ph type="body" sz="half" idx="2"/>
          </p:nvPr>
        </p:nvSpPr>
        <p:spPr>
          <a:xfrm>
            <a:off x="1344216" y="7752822"/>
            <a:ext cx="4114800" cy="1162578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s-ES" smtClean="0"/>
              <a:t>Haga clic para modificar el estilo de texto del patrón</a:t>
            </a:r>
          </a:p>
        </p:txBody>
      </p:sp>
      <p:sp>
        <p:nvSpPr>
          <p:cNvPr id="5" name="4 Marcador de fecha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6" name="5 Marcador de pie de página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s-ES"/>
          </a:p>
        </p:txBody>
      </p:sp>
      <p:sp>
        <p:nvSpPr>
          <p:cNvPr id="7" name="6 Marcador de número de diapositiva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1 Marcador de título"/>
          <p:cNvSpPr>
            <a:spLocks noGrp="1"/>
          </p:cNvSpPr>
          <p:nvPr>
            <p:ph type="title"/>
          </p:nvPr>
        </p:nvSpPr>
        <p:spPr>
          <a:xfrm>
            <a:off x="342900" y="396699"/>
            <a:ext cx="6172200" cy="1651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s-ES" smtClean="0"/>
              <a:t>Haga clic para modificar el estilo de título del patrón</a:t>
            </a:r>
            <a:endParaRPr lang="es-ES"/>
          </a:p>
        </p:txBody>
      </p:sp>
      <p:sp>
        <p:nvSpPr>
          <p:cNvPr id="3" name="2 Marcador de texto"/>
          <p:cNvSpPr>
            <a:spLocks noGrp="1"/>
          </p:cNvSpPr>
          <p:nvPr>
            <p:ph type="body" idx="1"/>
          </p:nvPr>
        </p:nvSpPr>
        <p:spPr>
          <a:xfrm>
            <a:off x="342900" y="2311401"/>
            <a:ext cx="6172200" cy="653750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s-ES" smtClean="0"/>
              <a:t>Haga clic para modificar el estilo de texto del patrón</a:t>
            </a:r>
          </a:p>
          <a:p>
            <a:pPr lvl="1"/>
            <a:r>
              <a:rPr lang="es-ES" smtClean="0"/>
              <a:t>Segundo nivel</a:t>
            </a:r>
          </a:p>
          <a:p>
            <a:pPr lvl="2"/>
            <a:r>
              <a:rPr lang="es-ES" smtClean="0"/>
              <a:t>Tercer nivel</a:t>
            </a:r>
          </a:p>
          <a:p>
            <a:pPr lvl="3"/>
            <a:r>
              <a:rPr lang="es-ES" smtClean="0"/>
              <a:t>Cuarto nivel</a:t>
            </a:r>
          </a:p>
          <a:p>
            <a:pPr lvl="4"/>
            <a:r>
              <a:rPr lang="es-ES" smtClean="0"/>
              <a:t>Quinto nivel</a:t>
            </a:r>
            <a:endParaRPr lang="es-ES"/>
          </a:p>
        </p:txBody>
      </p:sp>
      <p:sp>
        <p:nvSpPr>
          <p:cNvPr id="4" name="3 Marcador de fecha"/>
          <p:cNvSpPr>
            <a:spLocks noGrp="1"/>
          </p:cNvSpPr>
          <p:nvPr>
            <p:ph type="dt" sz="half" idx="2"/>
          </p:nvPr>
        </p:nvSpPr>
        <p:spPr>
          <a:xfrm>
            <a:off x="342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BB8602D-AC4C-455D-B6CB-4CF9F5190628}" type="datetimeFigureOut">
              <a:rPr lang="es-ES" smtClean="0"/>
              <a:pPr/>
              <a:t>06/07/2022</a:t>
            </a:fld>
            <a:endParaRPr lang="es-ES"/>
          </a:p>
        </p:txBody>
      </p:sp>
      <p:sp>
        <p:nvSpPr>
          <p:cNvPr id="5" name="4 Marcador de pie de página"/>
          <p:cNvSpPr>
            <a:spLocks noGrp="1"/>
          </p:cNvSpPr>
          <p:nvPr>
            <p:ph type="ftr" sz="quarter" idx="3"/>
          </p:nvPr>
        </p:nvSpPr>
        <p:spPr>
          <a:xfrm>
            <a:off x="2343150" y="9181395"/>
            <a:ext cx="21717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s-ES"/>
          </a:p>
        </p:txBody>
      </p:sp>
      <p:sp>
        <p:nvSpPr>
          <p:cNvPr id="6" name="5 Marcador de número de diapositiva"/>
          <p:cNvSpPr>
            <a:spLocks noGrp="1"/>
          </p:cNvSpPr>
          <p:nvPr>
            <p:ph type="sldNum" sz="quarter" idx="4"/>
          </p:nvPr>
        </p:nvSpPr>
        <p:spPr>
          <a:xfrm>
            <a:off x="4914900" y="9181395"/>
            <a:ext cx="1600200" cy="527403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A2BBBC26-8079-4862-8B75-9A2E33D20F14}" type="slidenum">
              <a:rPr lang="es-ES" smtClean="0"/>
              <a:pPr/>
              <a:t>‹Nº›</a:t>
            </a:fld>
            <a:endParaRPr lang="es-E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s-E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Layout" Target="../slideLayouts/slideLayout1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5" name="24 Rectángulo"/>
          <p:cNvSpPr/>
          <p:nvPr/>
        </p:nvSpPr>
        <p:spPr>
          <a:xfrm>
            <a:off x="5357826" y="9167842"/>
            <a:ext cx="1255985" cy="276999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es-ES" sz="1200" b="1" dirty="0" smtClean="0"/>
              <a:t>etiquetasde.com</a:t>
            </a:r>
            <a:endParaRPr lang="es-ES" sz="1200" dirty="0"/>
          </a:p>
        </p:txBody>
      </p:sp>
      <p:sp>
        <p:nvSpPr>
          <p:cNvPr id="30" name="29 CuadroTexto"/>
          <p:cNvSpPr txBox="1"/>
          <p:nvPr/>
        </p:nvSpPr>
        <p:spPr>
          <a:xfrm>
            <a:off x="428604" y="238092"/>
            <a:ext cx="3017236" cy="646331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ES" dirty="0" smtClean="0"/>
              <a:t>Etiqueta para bolsa de celofán</a:t>
            </a:r>
          </a:p>
          <a:p>
            <a:r>
              <a:rPr lang="es-ES" dirty="0" smtClean="0"/>
              <a:t>Bolsita </a:t>
            </a:r>
            <a:r>
              <a:rPr lang="es-ES" dirty="0" err="1" smtClean="0"/>
              <a:t>Ziplot</a:t>
            </a:r>
            <a:r>
              <a:rPr lang="es-ES" dirty="0" smtClean="0"/>
              <a:t> Caramelos</a:t>
            </a:r>
            <a:endParaRPr lang="es-ES" dirty="0"/>
          </a:p>
        </p:txBody>
      </p:sp>
      <p:sp>
        <p:nvSpPr>
          <p:cNvPr id="12" name="11 CuadroTexto"/>
          <p:cNvSpPr txBox="1"/>
          <p:nvPr/>
        </p:nvSpPr>
        <p:spPr>
          <a:xfrm>
            <a:off x="5429264" y="55614"/>
            <a:ext cx="1329210" cy="25391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s-MX" sz="1050" b="1" dirty="0" smtClean="0"/>
              <a:t>Hoja-Papel A4/Carta</a:t>
            </a:r>
            <a:endParaRPr lang="es-ES" sz="1050" b="1" dirty="0"/>
          </a:p>
        </p:txBody>
      </p:sp>
      <p:grpSp>
        <p:nvGrpSpPr>
          <p:cNvPr id="46" name="45 Grupo"/>
          <p:cNvGrpSpPr/>
          <p:nvPr/>
        </p:nvGrpSpPr>
        <p:grpSpPr>
          <a:xfrm>
            <a:off x="714356" y="1023910"/>
            <a:ext cx="5584591" cy="3768063"/>
            <a:chOff x="714356" y="1023910"/>
            <a:chExt cx="5584591" cy="3768063"/>
          </a:xfrm>
        </p:grpSpPr>
        <p:pic>
          <p:nvPicPr>
            <p:cNvPr id="27" name="26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44" name="43 CuadroTexto"/>
            <p:cNvSpPr txBox="1"/>
            <p:nvPr/>
          </p:nvSpPr>
          <p:spPr>
            <a:xfrm>
              <a:off x="3000359" y="307649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45" name="44 CuadroTexto"/>
            <p:cNvSpPr txBox="1"/>
            <p:nvPr/>
          </p:nvSpPr>
          <p:spPr>
            <a:xfrm>
              <a:off x="3032283" y="345648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  <p:grpSp>
        <p:nvGrpSpPr>
          <p:cNvPr id="51" name="50 Grupo"/>
          <p:cNvGrpSpPr/>
          <p:nvPr/>
        </p:nvGrpSpPr>
        <p:grpSpPr>
          <a:xfrm>
            <a:off x="714356" y="5095876"/>
            <a:ext cx="5584591" cy="3768063"/>
            <a:chOff x="714356" y="1023910"/>
            <a:chExt cx="5584591" cy="3768063"/>
          </a:xfrm>
        </p:grpSpPr>
        <p:pic>
          <p:nvPicPr>
            <p:cNvPr id="52" name="51 Imagen" descr="Etiquetas animalitos baby shower niño 5.jpg"/>
            <p:cNvPicPr>
              <a:picLocks noChangeAspect="1"/>
            </p:cNvPicPr>
            <p:nvPr/>
          </p:nvPicPr>
          <p:blipFill>
            <a:blip r:embed="rId2"/>
            <a:stretch>
              <a:fillRect/>
            </a:stretch>
          </p:blipFill>
          <p:spPr>
            <a:xfrm>
              <a:off x="714356" y="1023910"/>
              <a:ext cx="5584591" cy="3768063"/>
            </a:xfrm>
            <a:prstGeom prst="rect">
              <a:avLst/>
            </a:prstGeom>
          </p:spPr>
        </p:pic>
        <p:sp>
          <p:nvSpPr>
            <p:cNvPr id="53" name="52 CuadroTexto"/>
            <p:cNvSpPr txBox="1"/>
            <p:nvPr/>
          </p:nvSpPr>
          <p:spPr>
            <a:xfrm>
              <a:off x="3000359" y="3076495"/>
              <a:ext cx="1403718" cy="52322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800" b="1" dirty="0" smtClean="0">
                  <a:solidFill>
                    <a:srgbClr val="FF0000"/>
                  </a:solidFill>
                  <a:cs typeface="Arial" pitchFamily="34" charset="0"/>
                </a:rPr>
                <a:t>Nombre</a:t>
              </a:r>
              <a:endParaRPr lang="es-MX" sz="2800" b="1" dirty="0">
                <a:solidFill>
                  <a:srgbClr val="FF0000"/>
                </a:solidFill>
                <a:cs typeface="Arial" pitchFamily="34" charset="0"/>
              </a:endParaRPr>
            </a:p>
          </p:txBody>
        </p:sp>
        <p:sp>
          <p:nvSpPr>
            <p:cNvPr id="54" name="53 CuadroTexto"/>
            <p:cNvSpPr txBox="1"/>
            <p:nvPr/>
          </p:nvSpPr>
          <p:spPr>
            <a:xfrm>
              <a:off x="3032283" y="3456485"/>
              <a:ext cx="1300356" cy="400110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es-MX" sz="2000" b="1" dirty="0" smtClean="0">
                  <a:ln w="28575">
                    <a:noFill/>
                  </a:ln>
                  <a:solidFill>
                    <a:srgbClr val="0000FF"/>
                  </a:solidFill>
                </a:rPr>
                <a:t>Cumplo xx</a:t>
              </a:r>
              <a:endParaRPr lang="es-MX" sz="2000" b="1" dirty="0">
                <a:ln w="28575">
                  <a:noFill/>
                </a:ln>
                <a:solidFill>
                  <a:srgbClr val="0000FF"/>
                </a:solidFill>
              </a:endParaRPr>
            </a:p>
          </p:txBody>
        </p:sp>
      </p:grpSp>
    </p:spTree>
  </p:cSld>
  <p:clrMapOvr>
    <a:masterClrMapping/>
  </p:clrMapOvr>
</p:sld>
</file>

<file path=ppt/theme/theme1.xml><?xml version="1.0" encoding="utf-8"?>
<a:theme xmlns:a="http://schemas.openxmlformats.org/drawingml/2006/main" name="Tema de Offic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4</TotalTime>
  <Words>17</Words>
  <Application>Microsoft Office PowerPoint</Application>
  <PresentationFormat>A4 (210 x 297 mm)</PresentationFormat>
  <Paragraphs>8</Paragraphs>
  <Slides>1</Slides>
  <Notes>0</Notes>
  <HiddenSlides>0</HiddenSlides>
  <MMClips>0</MMClips>
  <ScaleCrop>false</ScaleCrop>
  <HeadingPairs>
    <vt:vector size="4" baseType="variant">
      <vt:variant>
        <vt:lpstr>Tema</vt:lpstr>
      </vt:variant>
      <vt:variant>
        <vt:i4>1</vt:i4>
      </vt:variant>
      <vt:variant>
        <vt:lpstr>Títulos de diapositiva</vt:lpstr>
      </vt:variant>
      <vt:variant>
        <vt:i4>1</vt:i4>
      </vt:variant>
    </vt:vector>
  </HeadingPairs>
  <TitlesOfParts>
    <vt:vector size="2" baseType="lpstr">
      <vt:lpstr>Tema de Office</vt:lpstr>
      <vt:lpstr>Diapositiva 1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Diapositiva 1</dc:title>
  <dc:creator>mm mom</dc:creator>
  <cp:lastModifiedBy>mm mom</cp:lastModifiedBy>
  <cp:revision>6</cp:revision>
  <dcterms:created xsi:type="dcterms:W3CDTF">2022-07-05T23:03:28Z</dcterms:created>
  <dcterms:modified xsi:type="dcterms:W3CDTF">2022-07-07T00:21:57Z</dcterms:modified>
</cp:coreProperties>
</file>