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6" name="45 Grupo"/>
          <p:cNvGrpSpPr/>
          <p:nvPr/>
        </p:nvGrpSpPr>
        <p:grpSpPr>
          <a:xfrm>
            <a:off x="714356" y="1023910"/>
            <a:ext cx="5584591" cy="3768063"/>
            <a:chOff x="714356" y="1023910"/>
            <a:chExt cx="5584591" cy="3768063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6" y="1023910"/>
              <a:ext cx="5584591" cy="3768063"/>
            </a:xfrm>
            <a:prstGeom prst="rect">
              <a:avLst/>
            </a:prstGeom>
          </p:spPr>
        </p:pic>
        <p:sp>
          <p:nvSpPr>
            <p:cNvPr id="44" name="43 CuadroTexto"/>
            <p:cNvSpPr txBox="1"/>
            <p:nvPr/>
          </p:nvSpPr>
          <p:spPr>
            <a:xfrm>
              <a:off x="3000359" y="307649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3032283" y="345648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51" name="50 Grupo"/>
          <p:cNvGrpSpPr/>
          <p:nvPr/>
        </p:nvGrpSpPr>
        <p:grpSpPr>
          <a:xfrm>
            <a:off x="714356" y="5095876"/>
            <a:ext cx="5584591" cy="3768063"/>
            <a:chOff x="714356" y="1023910"/>
            <a:chExt cx="5584591" cy="3768063"/>
          </a:xfrm>
        </p:grpSpPr>
        <p:pic>
          <p:nvPicPr>
            <p:cNvPr id="52" name="51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6" y="1023910"/>
              <a:ext cx="5584591" cy="3768063"/>
            </a:xfrm>
            <a:prstGeom prst="rect">
              <a:avLst/>
            </a:prstGeom>
          </p:spPr>
        </p:pic>
        <p:sp>
          <p:nvSpPr>
            <p:cNvPr id="53" name="52 CuadroTexto"/>
            <p:cNvSpPr txBox="1"/>
            <p:nvPr/>
          </p:nvSpPr>
          <p:spPr>
            <a:xfrm>
              <a:off x="3000359" y="307649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3032283" y="345648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2022-07-05T23:03:28Z</dcterms:created>
  <dcterms:modified xsi:type="dcterms:W3CDTF">2022-07-07T00:21:57Z</dcterms:modified>
</cp:coreProperties>
</file>