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752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5" name="34 Grupo"/>
          <p:cNvGrpSpPr/>
          <p:nvPr/>
        </p:nvGrpSpPr>
        <p:grpSpPr>
          <a:xfrm>
            <a:off x="714357" y="1023910"/>
            <a:ext cx="5584589" cy="3768063"/>
            <a:chOff x="714357" y="1023910"/>
            <a:chExt cx="5584589" cy="3768063"/>
          </a:xfrm>
        </p:grpSpPr>
        <p:pic>
          <p:nvPicPr>
            <p:cNvPr id="36" name="35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37" name="36 CuadroTexto"/>
            <p:cNvSpPr txBox="1"/>
            <p:nvPr/>
          </p:nvSpPr>
          <p:spPr>
            <a:xfrm>
              <a:off x="2811070" y="3469267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2842994" y="3849257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</a:rPr>
                <a:t>Cumplo xx</a:t>
              </a:r>
              <a:endParaRPr lang="es-MX" sz="2000" b="1" dirty="0">
                <a:ln w="28575">
                  <a:noFill/>
                </a:ln>
              </a:endParaRPr>
            </a:p>
          </p:txBody>
        </p:sp>
      </p:grpSp>
      <p:grpSp>
        <p:nvGrpSpPr>
          <p:cNvPr id="39" name="38 Grupo"/>
          <p:cNvGrpSpPr/>
          <p:nvPr/>
        </p:nvGrpSpPr>
        <p:grpSpPr>
          <a:xfrm>
            <a:off x="714356" y="5095876"/>
            <a:ext cx="5584589" cy="3768063"/>
            <a:chOff x="714357" y="1023910"/>
            <a:chExt cx="5584589" cy="3768063"/>
          </a:xfrm>
        </p:grpSpPr>
        <p:pic>
          <p:nvPicPr>
            <p:cNvPr id="40" name="39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41" name="40 CuadroTexto"/>
            <p:cNvSpPr txBox="1"/>
            <p:nvPr/>
          </p:nvSpPr>
          <p:spPr>
            <a:xfrm>
              <a:off x="2811070" y="3469267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2842994" y="3849257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</a:rPr>
                <a:t>Cumplo xx</a:t>
              </a:r>
              <a:endParaRPr lang="es-MX" sz="2000" b="1" dirty="0">
                <a:ln w="28575">
                  <a:noFill/>
                </a:ln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2022-07-08T23:54:59Z</dcterms:modified>
</cp:coreProperties>
</file>