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660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5357826" y="9167842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28604" y="238092"/>
            <a:ext cx="3017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Etiqueta para bolsa de celofán</a:t>
            </a:r>
          </a:p>
          <a:p>
            <a:r>
              <a:rPr lang="es-ES" dirty="0" smtClean="0"/>
              <a:t>Bolsita </a:t>
            </a:r>
            <a:r>
              <a:rPr lang="es-ES" dirty="0" err="1" smtClean="0"/>
              <a:t>Ziplot</a:t>
            </a:r>
            <a:r>
              <a:rPr lang="es-ES" dirty="0" smtClean="0"/>
              <a:t> Caramelos</a:t>
            </a:r>
            <a:endParaRPr lang="es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429264" y="5561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4" name="43 Grupo"/>
          <p:cNvGrpSpPr/>
          <p:nvPr/>
        </p:nvGrpSpPr>
        <p:grpSpPr>
          <a:xfrm>
            <a:off x="714356" y="1023910"/>
            <a:ext cx="5584591" cy="3768063"/>
            <a:chOff x="714356" y="1023910"/>
            <a:chExt cx="5584591" cy="3768063"/>
          </a:xfrm>
        </p:grpSpPr>
        <p:pic>
          <p:nvPicPr>
            <p:cNvPr id="27" name="26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42" name="41 CuadroTexto"/>
            <p:cNvSpPr txBox="1"/>
            <p:nvPr/>
          </p:nvSpPr>
          <p:spPr>
            <a:xfrm>
              <a:off x="2825138" y="329651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3" name="42 CuadroTexto"/>
            <p:cNvSpPr txBox="1"/>
            <p:nvPr/>
          </p:nvSpPr>
          <p:spPr>
            <a:xfrm>
              <a:off x="2857062" y="367650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714356" y="5095876"/>
            <a:ext cx="5584591" cy="3768063"/>
            <a:chOff x="714356" y="1023910"/>
            <a:chExt cx="5584591" cy="3768063"/>
          </a:xfrm>
        </p:grpSpPr>
        <p:pic>
          <p:nvPicPr>
            <p:cNvPr id="50" name="49 Imagen" descr="Etiquetas animalitos baby shower niño 5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4356" y="1023910"/>
              <a:ext cx="5584591" cy="3768063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2825138" y="3296519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2857062" y="3676509"/>
              <a:ext cx="130035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sz="2000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17</Words>
  <Application>Microsoft Office PowerPoint</Application>
  <PresentationFormat>A4 (210 x 297 mm)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6</cp:revision>
  <dcterms:created xsi:type="dcterms:W3CDTF">2022-07-05T23:03:28Z</dcterms:created>
  <dcterms:modified xsi:type="dcterms:W3CDTF">2022-07-08T12:56:59Z</dcterms:modified>
</cp:coreProperties>
</file>