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660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0" name="29 CuadroTexto"/>
          <p:cNvSpPr txBox="1"/>
          <p:nvPr/>
        </p:nvSpPr>
        <p:spPr>
          <a:xfrm>
            <a:off x="428604" y="238092"/>
            <a:ext cx="3017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Etiqueta para bolsa de celofán</a:t>
            </a:r>
          </a:p>
          <a:p>
            <a:r>
              <a:rPr lang="es-ES" dirty="0" smtClean="0"/>
              <a:t>Bolsita </a:t>
            </a:r>
            <a:r>
              <a:rPr lang="es-ES" dirty="0" err="1" smtClean="0"/>
              <a:t>Ziplot</a:t>
            </a:r>
            <a:r>
              <a:rPr lang="es-ES" dirty="0" smtClean="0"/>
              <a:t> Caramelos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429264" y="5561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44" name="43 Grupo"/>
          <p:cNvGrpSpPr/>
          <p:nvPr/>
        </p:nvGrpSpPr>
        <p:grpSpPr>
          <a:xfrm>
            <a:off x="714356" y="1023910"/>
            <a:ext cx="5584591" cy="3768063"/>
            <a:chOff x="714356" y="1023910"/>
            <a:chExt cx="5584591" cy="3768063"/>
          </a:xfrm>
        </p:grpSpPr>
        <p:pic>
          <p:nvPicPr>
            <p:cNvPr id="27" name="26 Imagen" descr="Etiquetas animalitos baby shower niño 5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4356" y="1023910"/>
              <a:ext cx="5584591" cy="3768063"/>
            </a:xfrm>
            <a:prstGeom prst="rect">
              <a:avLst/>
            </a:prstGeom>
          </p:spPr>
        </p:pic>
        <p:sp>
          <p:nvSpPr>
            <p:cNvPr id="42" name="41 CuadroTexto"/>
            <p:cNvSpPr txBox="1"/>
            <p:nvPr/>
          </p:nvSpPr>
          <p:spPr>
            <a:xfrm>
              <a:off x="2825138" y="3296519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43" name="42 CuadroTexto"/>
            <p:cNvSpPr txBox="1"/>
            <p:nvPr/>
          </p:nvSpPr>
          <p:spPr>
            <a:xfrm>
              <a:off x="2857062" y="3676509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sz="2000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49" name="48 Grupo"/>
          <p:cNvGrpSpPr/>
          <p:nvPr/>
        </p:nvGrpSpPr>
        <p:grpSpPr>
          <a:xfrm>
            <a:off x="714356" y="5095876"/>
            <a:ext cx="5584591" cy="3768063"/>
            <a:chOff x="714356" y="1023910"/>
            <a:chExt cx="5584591" cy="3768063"/>
          </a:xfrm>
        </p:grpSpPr>
        <p:pic>
          <p:nvPicPr>
            <p:cNvPr id="50" name="49 Imagen" descr="Etiquetas animalitos baby shower niño 5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4356" y="1023910"/>
              <a:ext cx="5584591" cy="3768063"/>
            </a:xfrm>
            <a:prstGeom prst="rect">
              <a:avLst/>
            </a:prstGeom>
          </p:spPr>
        </p:pic>
        <p:sp>
          <p:nvSpPr>
            <p:cNvPr id="51" name="50 CuadroTexto"/>
            <p:cNvSpPr txBox="1"/>
            <p:nvPr/>
          </p:nvSpPr>
          <p:spPr>
            <a:xfrm>
              <a:off x="2825138" y="3296519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52" name="51 CuadroTexto"/>
            <p:cNvSpPr txBox="1"/>
            <p:nvPr/>
          </p:nvSpPr>
          <p:spPr>
            <a:xfrm>
              <a:off x="2857062" y="3676509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sz="2000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17</Words>
  <Application>Microsoft Office PowerPoint</Application>
  <PresentationFormat>A4 (210 x 297 mm)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6</cp:revision>
  <dcterms:created xsi:type="dcterms:W3CDTF">2022-07-05T23:03:28Z</dcterms:created>
  <dcterms:modified xsi:type="dcterms:W3CDTF">2022-07-08T12:56:59Z</dcterms:modified>
</cp:coreProperties>
</file>