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28604" y="238092"/>
            <a:ext cx="3017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Etiqueta para bolsa de celofán</a:t>
            </a:r>
          </a:p>
          <a:p>
            <a:r>
              <a:rPr lang="es-ES" dirty="0" smtClean="0"/>
              <a:t>Bolsita </a:t>
            </a:r>
            <a:r>
              <a:rPr lang="es-ES" dirty="0" err="1" smtClean="0"/>
              <a:t>Ziplot</a:t>
            </a:r>
            <a:r>
              <a:rPr lang="es-ES" dirty="0" smtClean="0"/>
              <a:t> Caramelos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38" name="37 Grupo"/>
          <p:cNvGrpSpPr/>
          <p:nvPr/>
        </p:nvGrpSpPr>
        <p:grpSpPr>
          <a:xfrm>
            <a:off x="714357" y="1023910"/>
            <a:ext cx="5584589" cy="3768063"/>
            <a:chOff x="714357" y="1023910"/>
            <a:chExt cx="5584589" cy="3768063"/>
          </a:xfrm>
        </p:grpSpPr>
        <p:pic>
          <p:nvPicPr>
            <p:cNvPr id="27" name="26 Imagen" descr="Etiquetas animalitos baby shower niño 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357" y="1023910"/>
              <a:ext cx="5584589" cy="3768063"/>
            </a:xfrm>
            <a:prstGeom prst="rect">
              <a:avLst/>
            </a:prstGeom>
          </p:spPr>
        </p:pic>
        <p:sp>
          <p:nvSpPr>
            <p:cNvPr id="36" name="35 CuadroTexto"/>
            <p:cNvSpPr txBox="1"/>
            <p:nvPr/>
          </p:nvSpPr>
          <p:spPr>
            <a:xfrm>
              <a:off x="2786028" y="3053027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37" name="36 CuadroTexto"/>
            <p:cNvSpPr txBox="1"/>
            <p:nvPr/>
          </p:nvSpPr>
          <p:spPr>
            <a:xfrm>
              <a:off x="2817952" y="3433017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43" name="42 Grupo"/>
          <p:cNvGrpSpPr/>
          <p:nvPr/>
        </p:nvGrpSpPr>
        <p:grpSpPr>
          <a:xfrm>
            <a:off x="714356" y="5095876"/>
            <a:ext cx="5584589" cy="3768063"/>
            <a:chOff x="714357" y="1023910"/>
            <a:chExt cx="5584589" cy="3768063"/>
          </a:xfrm>
        </p:grpSpPr>
        <p:pic>
          <p:nvPicPr>
            <p:cNvPr id="47" name="46 Imagen" descr="Etiquetas animalitos baby shower niño 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357" y="1023910"/>
              <a:ext cx="5584589" cy="3768063"/>
            </a:xfrm>
            <a:prstGeom prst="rect">
              <a:avLst/>
            </a:prstGeom>
          </p:spPr>
        </p:pic>
        <p:sp>
          <p:nvSpPr>
            <p:cNvPr id="48" name="47 CuadroTexto"/>
            <p:cNvSpPr txBox="1"/>
            <p:nvPr/>
          </p:nvSpPr>
          <p:spPr>
            <a:xfrm>
              <a:off x="2786028" y="3053027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49" name="48 CuadroTexto"/>
            <p:cNvSpPr txBox="1"/>
            <p:nvPr/>
          </p:nvSpPr>
          <p:spPr>
            <a:xfrm>
              <a:off x="2817952" y="3433017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</Words>
  <Application>Microsoft Office PowerPoint</Application>
  <PresentationFormat>A4 (210 x 297 mm)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2022-07-05T23:03:28Z</dcterms:created>
  <dcterms:modified xsi:type="dcterms:W3CDTF">2022-07-14T13:54:43Z</dcterms:modified>
</cp:coreProperties>
</file>