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8" name="37 Grupo"/>
          <p:cNvGrpSpPr/>
          <p:nvPr/>
        </p:nvGrpSpPr>
        <p:grpSpPr>
          <a:xfrm>
            <a:off x="714357" y="1023910"/>
            <a:ext cx="5584589" cy="3768063"/>
            <a:chOff x="714357" y="1023910"/>
            <a:chExt cx="5584589" cy="3768063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36" name="35 CuadroTexto"/>
            <p:cNvSpPr txBox="1"/>
            <p:nvPr/>
          </p:nvSpPr>
          <p:spPr>
            <a:xfrm>
              <a:off x="2786028" y="3053027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2817952" y="3433017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714356" y="5095876"/>
            <a:ext cx="5584589" cy="3768063"/>
            <a:chOff x="714357" y="1023910"/>
            <a:chExt cx="5584589" cy="3768063"/>
          </a:xfrm>
        </p:grpSpPr>
        <p:pic>
          <p:nvPicPr>
            <p:cNvPr id="47" name="4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48" name="47 CuadroTexto"/>
            <p:cNvSpPr txBox="1"/>
            <p:nvPr/>
          </p:nvSpPr>
          <p:spPr>
            <a:xfrm>
              <a:off x="2786028" y="3053027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2817952" y="3433017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2022-07-14T13:54:43Z</dcterms:modified>
</cp:coreProperties>
</file>