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714357" y="1023910"/>
            <a:ext cx="5584589" cy="3768063"/>
            <a:chOff x="714357" y="1023910"/>
            <a:chExt cx="5584589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2811070" y="302815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2905440" y="33628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714356" y="5095876"/>
            <a:ext cx="5584589" cy="3768063"/>
            <a:chOff x="714357" y="1023910"/>
            <a:chExt cx="5584589" cy="3768063"/>
          </a:xfrm>
        </p:grpSpPr>
        <p:pic>
          <p:nvPicPr>
            <p:cNvPr id="60" name="5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2811070" y="302815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2905440" y="33628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2022-07-11T14:29:33Z</dcterms:modified>
</cp:coreProperties>
</file>