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660" y="-5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5357826" y="9167842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30" name="29 CuadroTexto"/>
          <p:cNvSpPr txBox="1"/>
          <p:nvPr/>
        </p:nvSpPr>
        <p:spPr>
          <a:xfrm>
            <a:off x="428604" y="238092"/>
            <a:ext cx="30172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Etiqueta para bolsa de celofán</a:t>
            </a:r>
          </a:p>
          <a:p>
            <a:r>
              <a:rPr lang="es-ES" dirty="0" smtClean="0"/>
              <a:t>Bolsita </a:t>
            </a:r>
            <a:r>
              <a:rPr lang="es-ES" dirty="0" err="1" smtClean="0"/>
              <a:t>Ziplot</a:t>
            </a:r>
            <a:r>
              <a:rPr lang="es-ES" dirty="0" smtClean="0"/>
              <a:t> Caramelos</a:t>
            </a:r>
            <a:endParaRPr lang="es-ES" dirty="0"/>
          </a:p>
        </p:txBody>
      </p:sp>
      <p:sp>
        <p:nvSpPr>
          <p:cNvPr id="12" name="11 CuadroTexto"/>
          <p:cNvSpPr txBox="1"/>
          <p:nvPr/>
        </p:nvSpPr>
        <p:spPr>
          <a:xfrm>
            <a:off x="5429264" y="55614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50" name="49 Grupo"/>
          <p:cNvGrpSpPr/>
          <p:nvPr/>
        </p:nvGrpSpPr>
        <p:grpSpPr>
          <a:xfrm>
            <a:off x="714357" y="1023910"/>
            <a:ext cx="5584589" cy="3768063"/>
            <a:chOff x="714357" y="1023910"/>
            <a:chExt cx="5584589" cy="3768063"/>
          </a:xfrm>
        </p:grpSpPr>
        <p:pic>
          <p:nvPicPr>
            <p:cNvPr id="27" name="26 Imagen" descr="Etiquetas animalitos baby shower niño 5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14357" y="1023910"/>
              <a:ext cx="5584589" cy="3768063"/>
            </a:xfrm>
            <a:prstGeom prst="rect">
              <a:avLst/>
            </a:prstGeom>
          </p:spPr>
        </p:pic>
        <p:sp>
          <p:nvSpPr>
            <p:cNvPr id="48" name="47 CuadroTexto"/>
            <p:cNvSpPr txBox="1"/>
            <p:nvPr/>
          </p:nvSpPr>
          <p:spPr>
            <a:xfrm>
              <a:off x="2811070" y="3028158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49" name="48 CuadroTexto"/>
            <p:cNvSpPr txBox="1"/>
            <p:nvPr/>
          </p:nvSpPr>
          <p:spPr>
            <a:xfrm>
              <a:off x="2905440" y="3362849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9900CC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b="1" dirty="0">
                <a:solidFill>
                  <a:srgbClr val="9900CC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59" name="58 Grupo"/>
          <p:cNvGrpSpPr/>
          <p:nvPr/>
        </p:nvGrpSpPr>
        <p:grpSpPr>
          <a:xfrm>
            <a:off x="714356" y="5095876"/>
            <a:ext cx="5584589" cy="3768063"/>
            <a:chOff x="714357" y="1023910"/>
            <a:chExt cx="5584589" cy="3768063"/>
          </a:xfrm>
        </p:grpSpPr>
        <p:pic>
          <p:nvPicPr>
            <p:cNvPr id="60" name="59 Imagen" descr="Etiquetas animalitos baby shower niño 5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14357" y="1023910"/>
              <a:ext cx="5584589" cy="3768063"/>
            </a:xfrm>
            <a:prstGeom prst="rect">
              <a:avLst/>
            </a:prstGeom>
          </p:spPr>
        </p:pic>
        <p:sp>
          <p:nvSpPr>
            <p:cNvPr id="61" name="60 CuadroTexto"/>
            <p:cNvSpPr txBox="1"/>
            <p:nvPr/>
          </p:nvSpPr>
          <p:spPr>
            <a:xfrm>
              <a:off x="2811070" y="3028158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62" name="61 CuadroTexto"/>
            <p:cNvSpPr txBox="1"/>
            <p:nvPr/>
          </p:nvSpPr>
          <p:spPr>
            <a:xfrm>
              <a:off x="2905440" y="3362849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9900CC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b="1" dirty="0">
                <a:solidFill>
                  <a:srgbClr val="9900CC"/>
                </a:solidFill>
                <a:latin typeface="+mj-lt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17</Words>
  <Application>Microsoft Office PowerPoint</Application>
  <PresentationFormat>A4 (210 x 297 mm)</PresentationFormat>
  <Paragraphs>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7</cp:revision>
  <dcterms:created xsi:type="dcterms:W3CDTF">2022-07-05T23:03:28Z</dcterms:created>
  <dcterms:modified xsi:type="dcterms:W3CDTF">2022-07-11T14:29:33Z</dcterms:modified>
</cp:coreProperties>
</file>