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6" name="55 Grupo"/>
          <p:cNvGrpSpPr/>
          <p:nvPr/>
        </p:nvGrpSpPr>
        <p:grpSpPr>
          <a:xfrm>
            <a:off x="714356" y="1023910"/>
            <a:ext cx="5584589" cy="3768063"/>
            <a:chOff x="714357" y="1023910"/>
            <a:chExt cx="5584589" cy="3768063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50" name="49 CuadroTexto"/>
            <p:cNvSpPr txBox="1"/>
            <p:nvPr/>
          </p:nvSpPr>
          <p:spPr>
            <a:xfrm>
              <a:off x="3150773" y="302843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3251583" y="344492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714356" y="5095876"/>
            <a:ext cx="5584589" cy="3768063"/>
            <a:chOff x="714357" y="1023910"/>
            <a:chExt cx="5584589" cy="3768063"/>
          </a:xfrm>
        </p:grpSpPr>
        <p:pic>
          <p:nvPicPr>
            <p:cNvPr id="70" name="69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71" name="70 CuadroTexto"/>
            <p:cNvSpPr txBox="1"/>
            <p:nvPr/>
          </p:nvSpPr>
          <p:spPr>
            <a:xfrm>
              <a:off x="3150773" y="302843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3251583" y="344492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2022-07-21T21:52:32Z</dcterms:modified>
</cp:coreProperties>
</file>