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6" name="55 Grupo"/>
          <p:cNvGrpSpPr/>
          <p:nvPr/>
        </p:nvGrpSpPr>
        <p:grpSpPr>
          <a:xfrm>
            <a:off x="714356" y="1023910"/>
            <a:ext cx="5584589" cy="3768062"/>
            <a:chOff x="714357" y="1023910"/>
            <a:chExt cx="5584589" cy="3768062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2"/>
            </a:xfrm>
            <a:prstGeom prst="rect">
              <a:avLst/>
            </a:prstGeom>
          </p:spPr>
        </p:pic>
        <p:sp>
          <p:nvSpPr>
            <p:cNvPr id="50" name="49 CuadroTexto"/>
            <p:cNvSpPr txBox="1"/>
            <p:nvPr/>
          </p:nvSpPr>
          <p:spPr>
            <a:xfrm>
              <a:off x="3150773" y="302843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251583" y="3452802"/>
              <a:ext cx="1177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714356" y="5095876"/>
            <a:ext cx="5584589" cy="3768062"/>
            <a:chOff x="714357" y="1023910"/>
            <a:chExt cx="5584589" cy="3768062"/>
          </a:xfrm>
        </p:grpSpPr>
        <p:pic>
          <p:nvPicPr>
            <p:cNvPr id="70" name="6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2"/>
            </a:xfrm>
            <a:prstGeom prst="rect">
              <a:avLst/>
            </a:prstGeom>
          </p:spPr>
        </p:pic>
        <p:sp>
          <p:nvSpPr>
            <p:cNvPr id="71" name="70 CuadroTexto"/>
            <p:cNvSpPr txBox="1"/>
            <p:nvPr/>
          </p:nvSpPr>
          <p:spPr>
            <a:xfrm>
              <a:off x="3150773" y="302843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3251583" y="344492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2022-07-23T21:21:38Z</dcterms:modified>
</cp:coreProperties>
</file>