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72 CuadroTexto"/>
          <p:cNvSpPr txBox="1">
            <a:spLocks noChangeArrowheads="1"/>
          </p:cNvSpPr>
          <p:nvPr/>
        </p:nvSpPr>
        <p:spPr bwMode="auto">
          <a:xfrm>
            <a:off x="7024702" y="223043"/>
            <a:ext cx="2357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Tarjetita para cada Invitado</a:t>
            </a:r>
          </a:p>
        </p:txBody>
      </p:sp>
      <p:sp>
        <p:nvSpPr>
          <p:cNvPr id="89" name="88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910070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4" name="53 Grupo"/>
          <p:cNvGrpSpPr/>
          <p:nvPr/>
        </p:nvGrpSpPr>
        <p:grpSpPr>
          <a:xfrm>
            <a:off x="416194" y="714356"/>
            <a:ext cx="2896623" cy="1706062"/>
            <a:chOff x="420507" y="714356"/>
            <a:chExt cx="2896623" cy="1706062"/>
          </a:xfrm>
        </p:grpSpPr>
        <p:pic>
          <p:nvPicPr>
            <p:cNvPr id="45" name="44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52" name="51 CuadroTexto"/>
            <p:cNvSpPr txBox="1"/>
            <p:nvPr/>
          </p:nvSpPr>
          <p:spPr>
            <a:xfrm>
              <a:off x="1799951" y="105714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3" name="52 CuadroTexto"/>
            <p:cNvSpPr txBox="1"/>
            <p:nvPr/>
          </p:nvSpPr>
          <p:spPr>
            <a:xfrm>
              <a:off x="1777829" y="1304496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59" name="58 Grupo"/>
          <p:cNvGrpSpPr/>
          <p:nvPr/>
        </p:nvGrpSpPr>
        <p:grpSpPr>
          <a:xfrm>
            <a:off x="3488028" y="714356"/>
            <a:ext cx="2896623" cy="1706062"/>
            <a:chOff x="420507" y="714356"/>
            <a:chExt cx="2896623" cy="1706062"/>
          </a:xfrm>
        </p:grpSpPr>
        <p:pic>
          <p:nvPicPr>
            <p:cNvPr id="60" name="59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61" name="60 CuadroTexto"/>
            <p:cNvSpPr txBox="1"/>
            <p:nvPr/>
          </p:nvSpPr>
          <p:spPr>
            <a:xfrm>
              <a:off x="1799951" y="105714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62" name="61 CuadroTexto"/>
            <p:cNvSpPr txBox="1"/>
            <p:nvPr/>
          </p:nvSpPr>
          <p:spPr>
            <a:xfrm>
              <a:off x="1777829" y="1304496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67" name="66 Grupo"/>
          <p:cNvGrpSpPr/>
          <p:nvPr/>
        </p:nvGrpSpPr>
        <p:grpSpPr>
          <a:xfrm>
            <a:off x="6564175" y="714356"/>
            <a:ext cx="2896623" cy="1706062"/>
            <a:chOff x="420507" y="714356"/>
            <a:chExt cx="2896623" cy="1706062"/>
          </a:xfrm>
        </p:grpSpPr>
        <p:pic>
          <p:nvPicPr>
            <p:cNvPr id="68" name="67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69" name="68 CuadroTexto"/>
            <p:cNvSpPr txBox="1"/>
            <p:nvPr/>
          </p:nvSpPr>
          <p:spPr>
            <a:xfrm>
              <a:off x="1799951" y="105714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70" name="69 CuadroTexto"/>
            <p:cNvSpPr txBox="1"/>
            <p:nvPr/>
          </p:nvSpPr>
          <p:spPr>
            <a:xfrm>
              <a:off x="1777829" y="1304496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83" name="82 Grupo"/>
          <p:cNvGrpSpPr/>
          <p:nvPr/>
        </p:nvGrpSpPr>
        <p:grpSpPr>
          <a:xfrm>
            <a:off x="416194" y="2580797"/>
            <a:ext cx="2896623" cy="1706062"/>
            <a:chOff x="420507" y="714356"/>
            <a:chExt cx="2896623" cy="1706062"/>
          </a:xfrm>
        </p:grpSpPr>
        <p:pic>
          <p:nvPicPr>
            <p:cNvPr id="84" name="83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85" name="84 CuadroTexto"/>
            <p:cNvSpPr txBox="1"/>
            <p:nvPr/>
          </p:nvSpPr>
          <p:spPr>
            <a:xfrm>
              <a:off x="1799951" y="105714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86" name="85 CuadroTexto"/>
            <p:cNvSpPr txBox="1"/>
            <p:nvPr/>
          </p:nvSpPr>
          <p:spPr>
            <a:xfrm>
              <a:off x="1777829" y="1304496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87" name="86 Grupo"/>
          <p:cNvGrpSpPr/>
          <p:nvPr/>
        </p:nvGrpSpPr>
        <p:grpSpPr>
          <a:xfrm>
            <a:off x="3488028" y="2580797"/>
            <a:ext cx="2896623" cy="1706062"/>
            <a:chOff x="420507" y="714356"/>
            <a:chExt cx="2896623" cy="1706062"/>
          </a:xfrm>
        </p:grpSpPr>
        <p:pic>
          <p:nvPicPr>
            <p:cNvPr id="88" name="87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90" name="89 CuadroTexto"/>
            <p:cNvSpPr txBox="1"/>
            <p:nvPr/>
          </p:nvSpPr>
          <p:spPr>
            <a:xfrm>
              <a:off x="1799951" y="105714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94" name="93 CuadroTexto"/>
            <p:cNvSpPr txBox="1"/>
            <p:nvPr/>
          </p:nvSpPr>
          <p:spPr>
            <a:xfrm>
              <a:off x="1777829" y="1304496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95" name="94 Grupo"/>
          <p:cNvGrpSpPr/>
          <p:nvPr/>
        </p:nvGrpSpPr>
        <p:grpSpPr>
          <a:xfrm>
            <a:off x="6564175" y="2580797"/>
            <a:ext cx="2896623" cy="1706062"/>
            <a:chOff x="420507" y="714356"/>
            <a:chExt cx="2896623" cy="1706062"/>
          </a:xfrm>
        </p:grpSpPr>
        <p:pic>
          <p:nvPicPr>
            <p:cNvPr id="96" name="95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97" name="96 CuadroTexto"/>
            <p:cNvSpPr txBox="1"/>
            <p:nvPr/>
          </p:nvSpPr>
          <p:spPr>
            <a:xfrm>
              <a:off x="1799951" y="105714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98" name="97 CuadroTexto"/>
            <p:cNvSpPr txBox="1"/>
            <p:nvPr/>
          </p:nvSpPr>
          <p:spPr>
            <a:xfrm>
              <a:off x="1777829" y="1304496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119" name="118 Grupo"/>
          <p:cNvGrpSpPr/>
          <p:nvPr/>
        </p:nvGrpSpPr>
        <p:grpSpPr>
          <a:xfrm>
            <a:off x="416194" y="4429132"/>
            <a:ext cx="2896623" cy="1706062"/>
            <a:chOff x="420507" y="714356"/>
            <a:chExt cx="2896623" cy="1706062"/>
          </a:xfrm>
        </p:grpSpPr>
        <p:pic>
          <p:nvPicPr>
            <p:cNvPr id="120" name="119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21" name="120 CuadroTexto"/>
            <p:cNvSpPr txBox="1"/>
            <p:nvPr/>
          </p:nvSpPr>
          <p:spPr>
            <a:xfrm>
              <a:off x="1799951" y="105714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22" name="121 CuadroTexto"/>
            <p:cNvSpPr txBox="1"/>
            <p:nvPr/>
          </p:nvSpPr>
          <p:spPr>
            <a:xfrm>
              <a:off x="1777829" y="1304496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123" name="122 Grupo"/>
          <p:cNvGrpSpPr/>
          <p:nvPr/>
        </p:nvGrpSpPr>
        <p:grpSpPr>
          <a:xfrm>
            <a:off x="3488028" y="4429132"/>
            <a:ext cx="2896623" cy="1706062"/>
            <a:chOff x="420507" y="714356"/>
            <a:chExt cx="2896623" cy="1706062"/>
          </a:xfrm>
        </p:grpSpPr>
        <p:pic>
          <p:nvPicPr>
            <p:cNvPr id="124" name="123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25" name="124 CuadroTexto"/>
            <p:cNvSpPr txBox="1"/>
            <p:nvPr/>
          </p:nvSpPr>
          <p:spPr>
            <a:xfrm>
              <a:off x="1799951" y="105714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26" name="125 CuadroTexto"/>
            <p:cNvSpPr txBox="1"/>
            <p:nvPr/>
          </p:nvSpPr>
          <p:spPr>
            <a:xfrm>
              <a:off x="1777829" y="1304496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127" name="126 Grupo"/>
          <p:cNvGrpSpPr/>
          <p:nvPr/>
        </p:nvGrpSpPr>
        <p:grpSpPr>
          <a:xfrm>
            <a:off x="6564175" y="4429132"/>
            <a:ext cx="2896623" cy="1706062"/>
            <a:chOff x="420507" y="714356"/>
            <a:chExt cx="2896623" cy="1706062"/>
          </a:xfrm>
        </p:grpSpPr>
        <p:pic>
          <p:nvPicPr>
            <p:cNvPr id="128" name="127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29" name="128 CuadroTexto"/>
            <p:cNvSpPr txBox="1"/>
            <p:nvPr/>
          </p:nvSpPr>
          <p:spPr>
            <a:xfrm>
              <a:off x="1799951" y="105714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42" name="141 CuadroTexto"/>
            <p:cNvSpPr txBox="1"/>
            <p:nvPr/>
          </p:nvSpPr>
          <p:spPr>
            <a:xfrm>
              <a:off x="1777829" y="1304496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34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2022-07-05T23:04:38Z</dcterms:created>
  <dcterms:modified xsi:type="dcterms:W3CDTF">2022-07-08T23:57:01Z</dcterms:modified>
</cp:coreProperties>
</file>