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4" name="53 Grupo"/>
          <p:cNvGrpSpPr/>
          <p:nvPr/>
        </p:nvGrpSpPr>
        <p:grpSpPr>
          <a:xfrm>
            <a:off x="416194" y="714356"/>
            <a:ext cx="2896623" cy="1706062"/>
            <a:chOff x="420507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52" name="51 CuadroTexto"/>
            <p:cNvSpPr txBox="1"/>
            <p:nvPr/>
          </p:nvSpPr>
          <p:spPr>
            <a:xfrm>
              <a:off x="1799951" y="105714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1777829" y="130449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3488028" y="714356"/>
            <a:ext cx="2896623" cy="1706062"/>
            <a:chOff x="420507" y="714356"/>
            <a:chExt cx="2896623" cy="1706062"/>
          </a:xfrm>
        </p:grpSpPr>
        <p:pic>
          <p:nvPicPr>
            <p:cNvPr id="60" name="59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1799951" y="105714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1777829" y="130449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6564175" y="714356"/>
            <a:ext cx="2896623" cy="1706062"/>
            <a:chOff x="420507" y="714356"/>
            <a:chExt cx="2896623" cy="1706062"/>
          </a:xfrm>
        </p:grpSpPr>
        <p:pic>
          <p:nvPicPr>
            <p:cNvPr id="68" name="6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9" name="68 CuadroTexto"/>
            <p:cNvSpPr txBox="1"/>
            <p:nvPr/>
          </p:nvSpPr>
          <p:spPr>
            <a:xfrm>
              <a:off x="1799951" y="105714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1777829" y="130449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416194" y="2580797"/>
            <a:ext cx="2896623" cy="1706062"/>
            <a:chOff x="420507" y="714356"/>
            <a:chExt cx="2896623" cy="1706062"/>
          </a:xfrm>
        </p:grpSpPr>
        <p:pic>
          <p:nvPicPr>
            <p:cNvPr id="84" name="8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85" name="84 CuadroTexto"/>
            <p:cNvSpPr txBox="1"/>
            <p:nvPr/>
          </p:nvSpPr>
          <p:spPr>
            <a:xfrm>
              <a:off x="1799951" y="105714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1777829" y="130449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3488028" y="2580797"/>
            <a:ext cx="2896623" cy="1706062"/>
            <a:chOff x="420507" y="714356"/>
            <a:chExt cx="2896623" cy="1706062"/>
          </a:xfrm>
        </p:grpSpPr>
        <p:pic>
          <p:nvPicPr>
            <p:cNvPr id="88" name="8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0" name="89 CuadroTexto"/>
            <p:cNvSpPr txBox="1"/>
            <p:nvPr/>
          </p:nvSpPr>
          <p:spPr>
            <a:xfrm>
              <a:off x="1799951" y="105714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4" name="93 CuadroTexto"/>
            <p:cNvSpPr txBox="1"/>
            <p:nvPr/>
          </p:nvSpPr>
          <p:spPr>
            <a:xfrm>
              <a:off x="1777829" y="130449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95" name="94 Grupo"/>
          <p:cNvGrpSpPr/>
          <p:nvPr/>
        </p:nvGrpSpPr>
        <p:grpSpPr>
          <a:xfrm>
            <a:off x="6564175" y="2580797"/>
            <a:ext cx="2896623" cy="1706062"/>
            <a:chOff x="420507" y="714356"/>
            <a:chExt cx="2896623" cy="1706062"/>
          </a:xfrm>
        </p:grpSpPr>
        <p:pic>
          <p:nvPicPr>
            <p:cNvPr id="96" name="95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7" name="96 CuadroTexto"/>
            <p:cNvSpPr txBox="1"/>
            <p:nvPr/>
          </p:nvSpPr>
          <p:spPr>
            <a:xfrm>
              <a:off x="1799951" y="105714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1777829" y="130449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19" name="118 Grupo"/>
          <p:cNvGrpSpPr/>
          <p:nvPr/>
        </p:nvGrpSpPr>
        <p:grpSpPr>
          <a:xfrm>
            <a:off x="416194" y="4429132"/>
            <a:ext cx="2896623" cy="1706062"/>
            <a:chOff x="420507" y="714356"/>
            <a:chExt cx="2896623" cy="1706062"/>
          </a:xfrm>
        </p:grpSpPr>
        <p:pic>
          <p:nvPicPr>
            <p:cNvPr id="120" name="119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1" name="120 CuadroTexto"/>
            <p:cNvSpPr txBox="1"/>
            <p:nvPr/>
          </p:nvSpPr>
          <p:spPr>
            <a:xfrm>
              <a:off x="1799951" y="105714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1777829" y="130449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3488028" y="4429132"/>
            <a:ext cx="2896623" cy="1706062"/>
            <a:chOff x="420507" y="714356"/>
            <a:chExt cx="2896623" cy="1706062"/>
          </a:xfrm>
        </p:grpSpPr>
        <p:pic>
          <p:nvPicPr>
            <p:cNvPr id="124" name="12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5" name="124 CuadroTexto"/>
            <p:cNvSpPr txBox="1"/>
            <p:nvPr/>
          </p:nvSpPr>
          <p:spPr>
            <a:xfrm>
              <a:off x="1799951" y="105714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6" name="125 CuadroTexto"/>
            <p:cNvSpPr txBox="1"/>
            <p:nvPr/>
          </p:nvSpPr>
          <p:spPr>
            <a:xfrm>
              <a:off x="1777829" y="130449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6564175" y="4429132"/>
            <a:ext cx="2896623" cy="1706062"/>
            <a:chOff x="420507" y="714356"/>
            <a:chExt cx="2896623" cy="1706062"/>
          </a:xfrm>
        </p:grpSpPr>
        <p:pic>
          <p:nvPicPr>
            <p:cNvPr id="128" name="12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9" name="128 CuadroTexto"/>
            <p:cNvSpPr txBox="1"/>
            <p:nvPr/>
          </p:nvSpPr>
          <p:spPr>
            <a:xfrm>
              <a:off x="1799951" y="105714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1777829" y="130449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2022-07-08T23:57:01Z</dcterms:modified>
</cp:coreProperties>
</file>