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72 CuadroTexto"/>
          <p:cNvSpPr txBox="1">
            <a:spLocks noChangeArrowheads="1"/>
          </p:cNvSpPr>
          <p:nvPr/>
        </p:nvSpPr>
        <p:spPr bwMode="auto">
          <a:xfrm>
            <a:off x="7024702" y="223043"/>
            <a:ext cx="23574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Tarjetita para cada Invitado</a:t>
            </a:r>
          </a:p>
        </p:txBody>
      </p:sp>
      <p:grpSp>
        <p:nvGrpSpPr>
          <p:cNvPr id="44" name="43 Grupo"/>
          <p:cNvGrpSpPr/>
          <p:nvPr/>
        </p:nvGrpSpPr>
        <p:grpSpPr>
          <a:xfrm>
            <a:off x="413303" y="714356"/>
            <a:ext cx="2896623" cy="1706062"/>
            <a:chOff x="881034" y="1142984"/>
            <a:chExt cx="2896623" cy="1706062"/>
          </a:xfrm>
        </p:grpSpPr>
        <p:pic>
          <p:nvPicPr>
            <p:cNvPr id="45" name="4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413303" y="2580194"/>
            <a:ext cx="2896623" cy="1706062"/>
            <a:chOff x="881034" y="1142984"/>
            <a:chExt cx="2896623" cy="1706062"/>
          </a:xfrm>
        </p:grpSpPr>
        <p:pic>
          <p:nvPicPr>
            <p:cNvPr id="49" name="4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50" name="49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1" name="50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2" name="51 Grupo"/>
          <p:cNvGrpSpPr/>
          <p:nvPr/>
        </p:nvGrpSpPr>
        <p:grpSpPr>
          <a:xfrm>
            <a:off x="413303" y="4437582"/>
            <a:ext cx="2896623" cy="1706062"/>
            <a:chOff x="881034" y="1142984"/>
            <a:chExt cx="2896623" cy="1706062"/>
          </a:xfrm>
        </p:grpSpPr>
        <p:pic>
          <p:nvPicPr>
            <p:cNvPr id="53" name="52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54" name="53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59" name="58 Grupo"/>
          <p:cNvGrpSpPr/>
          <p:nvPr/>
        </p:nvGrpSpPr>
        <p:grpSpPr>
          <a:xfrm>
            <a:off x="3485137" y="714356"/>
            <a:ext cx="2896623" cy="1706062"/>
            <a:chOff x="881034" y="1142984"/>
            <a:chExt cx="2896623" cy="1706062"/>
          </a:xfrm>
        </p:grpSpPr>
        <p:pic>
          <p:nvPicPr>
            <p:cNvPr id="60" name="59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61" name="60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2" name="61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485137" y="2580194"/>
            <a:ext cx="2896623" cy="1706062"/>
            <a:chOff x="881034" y="1142984"/>
            <a:chExt cx="2896623" cy="1706062"/>
          </a:xfrm>
        </p:grpSpPr>
        <p:pic>
          <p:nvPicPr>
            <p:cNvPr id="64" name="63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65" name="64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67" name="66 Grupo"/>
          <p:cNvGrpSpPr/>
          <p:nvPr/>
        </p:nvGrpSpPr>
        <p:grpSpPr>
          <a:xfrm>
            <a:off x="3485137" y="4437582"/>
            <a:ext cx="2896623" cy="1706062"/>
            <a:chOff x="881034" y="1142984"/>
            <a:chExt cx="2896623" cy="1706062"/>
          </a:xfrm>
        </p:grpSpPr>
        <p:pic>
          <p:nvPicPr>
            <p:cNvPr id="68" name="67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69" name="68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0" name="69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6556971" y="714356"/>
            <a:ext cx="2896623" cy="1706062"/>
            <a:chOff x="881034" y="1142984"/>
            <a:chExt cx="2896623" cy="1706062"/>
          </a:xfrm>
        </p:grpSpPr>
        <p:pic>
          <p:nvPicPr>
            <p:cNvPr id="75" name="74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76" name="75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6556971" y="2580194"/>
            <a:ext cx="2896623" cy="1706062"/>
            <a:chOff x="881034" y="1142984"/>
            <a:chExt cx="2896623" cy="1706062"/>
          </a:xfrm>
        </p:grpSpPr>
        <p:pic>
          <p:nvPicPr>
            <p:cNvPr id="79" name="78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80" name="79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81" name="80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6556971" y="4437582"/>
            <a:ext cx="2896623" cy="1706062"/>
            <a:chOff x="881034" y="1142984"/>
            <a:chExt cx="2896623" cy="1706062"/>
          </a:xfrm>
        </p:grpSpPr>
        <p:pic>
          <p:nvPicPr>
            <p:cNvPr id="83" name="82 Imagen" descr="Etiquetas animalitos baby shower niño 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81034" y="1142984"/>
              <a:ext cx="2896623" cy="1706062"/>
            </a:xfrm>
            <a:prstGeom prst="rect">
              <a:avLst/>
            </a:prstGeom>
          </p:spPr>
        </p:pic>
        <p:sp>
          <p:nvSpPr>
            <p:cNvPr id="84" name="83 CuadroTexto"/>
            <p:cNvSpPr txBox="1"/>
            <p:nvPr/>
          </p:nvSpPr>
          <p:spPr>
            <a:xfrm>
              <a:off x="2152310" y="2000240"/>
              <a:ext cx="122905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1200" b="1" dirty="0" smtClean="0">
                  <a:solidFill>
                    <a:srgbClr val="0000FF"/>
                  </a:solidFill>
                  <a:latin typeface="+mj-lt"/>
                </a:rPr>
                <a:t>Mi Baby Shower</a:t>
              </a:r>
              <a:endParaRPr lang="es-ES" sz="1200" b="1" dirty="0">
                <a:solidFill>
                  <a:srgbClr val="0000FF"/>
                </a:solidFill>
                <a:latin typeface="+mj-lt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2219339" y="171448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</p:grpSp>
      <p:sp>
        <p:nvSpPr>
          <p:cNvPr id="89" name="88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910070" y="3181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43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2022-07-05T23:04:38Z</dcterms:created>
  <dcterms:modified xsi:type="dcterms:W3CDTF">2022-07-06T17:39:34Z</dcterms:modified>
</cp:coreProperties>
</file>