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grpSp>
        <p:nvGrpSpPr>
          <p:cNvPr id="44" name="43 Grupo"/>
          <p:cNvGrpSpPr/>
          <p:nvPr/>
        </p:nvGrpSpPr>
        <p:grpSpPr>
          <a:xfrm>
            <a:off x="413303" y="714356"/>
            <a:ext cx="2896623" cy="1706062"/>
            <a:chOff x="881034" y="1142984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46" name="45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413303" y="2580194"/>
            <a:ext cx="2896623" cy="1706062"/>
            <a:chOff x="881034" y="1142984"/>
            <a:chExt cx="2896623" cy="1706062"/>
          </a:xfrm>
        </p:grpSpPr>
        <p:pic>
          <p:nvPicPr>
            <p:cNvPr id="49" name="4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50" name="49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413303" y="4437582"/>
            <a:ext cx="2896623" cy="1706062"/>
            <a:chOff x="881034" y="1142984"/>
            <a:chExt cx="2896623" cy="1706062"/>
          </a:xfrm>
        </p:grpSpPr>
        <p:pic>
          <p:nvPicPr>
            <p:cNvPr id="53" name="52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3485137" y="714356"/>
            <a:ext cx="2896623" cy="1706062"/>
            <a:chOff x="881034" y="1142984"/>
            <a:chExt cx="2896623" cy="1706062"/>
          </a:xfrm>
        </p:grpSpPr>
        <p:pic>
          <p:nvPicPr>
            <p:cNvPr id="60" name="5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485137" y="2580194"/>
            <a:ext cx="2896623" cy="1706062"/>
            <a:chOff x="881034" y="1142984"/>
            <a:chExt cx="2896623" cy="1706062"/>
          </a:xfrm>
        </p:grpSpPr>
        <p:pic>
          <p:nvPicPr>
            <p:cNvPr id="64" name="6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65" name="64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3485137" y="4437582"/>
            <a:ext cx="2896623" cy="1706062"/>
            <a:chOff x="881034" y="1142984"/>
            <a:chExt cx="2896623" cy="1706062"/>
          </a:xfrm>
        </p:grpSpPr>
        <p:pic>
          <p:nvPicPr>
            <p:cNvPr id="68" name="6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6556971" y="714356"/>
            <a:ext cx="2896623" cy="1706062"/>
            <a:chOff x="881034" y="1142984"/>
            <a:chExt cx="2896623" cy="1706062"/>
          </a:xfrm>
        </p:grpSpPr>
        <p:pic>
          <p:nvPicPr>
            <p:cNvPr id="75" name="7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76" name="75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6556971" y="2580194"/>
            <a:ext cx="2896623" cy="1706062"/>
            <a:chOff x="881034" y="1142984"/>
            <a:chExt cx="2896623" cy="1706062"/>
          </a:xfrm>
        </p:grpSpPr>
        <p:pic>
          <p:nvPicPr>
            <p:cNvPr id="79" name="7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80" name="79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6556971" y="4437582"/>
            <a:ext cx="2896623" cy="1706062"/>
            <a:chOff x="881034" y="1142984"/>
            <a:chExt cx="2896623" cy="1706062"/>
          </a:xfrm>
        </p:grpSpPr>
        <p:pic>
          <p:nvPicPr>
            <p:cNvPr id="83" name="82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034" y="1142984"/>
              <a:ext cx="2896623" cy="1706062"/>
            </a:xfrm>
            <a:prstGeom prst="rect">
              <a:avLst/>
            </a:prstGeom>
          </p:spPr>
        </p:pic>
        <p:sp>
          <p:nvSpPr>
            <p:cNvPr id="84" name="83 CuadroTexto"/>
            <p:cNvSpPr txBox="1"/>
            <p:nvPr/>
          </p:nvSpPr>
          <p:spPr>
            <a:xfrm>
              <a:off x="2152310" y="2000240"/>
              <a:ext cx="122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2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2219339" y="171448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2022-07-06T17:39:34Z</dcterms:modified>
</cp:coreProperties>
</file>