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4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72 CuadroTexto"/>
          <p:cNvSpPr txBox="1">
            <a:spLocks noChangeArrowheads="1"/>
          </p:cNvSpPr>
          <p:nvPr/>
        </p:nvSpPr>
        <p:spPr bwMode="auto">
          <a:xfrm>
            <a:off x="7024702" y="223043"/>
            <a:ext cx="23574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Tarjetita para cada Invitado</a:t>
            </a:r>
          </a:p>
        </p:txBody>
      </p:sp>
      <p:sp>
        <p:nvSpPr>
          <p:cNvPr id="89" name="88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7910070" y="3181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93" name="92 Grupo"/>
          <p:cNvGrpSpPr/>
          <p:nvPr/>
        </p:nvGrpSpPr>
        <p:grpSpPr>
          <a:xfrm>
            <a:off x="420507" y="714356"/>
            <a:ext cx="2896623" cy="1706062"/>
            <a:chOff x="413303" y="714356"/>
            <a:chExt cx="2896623" cy="1706062"/>
          </a:xfrm>
        </p:grpSpPr>
        <p:pic>
          <p:nvPicPr>
            <p:cNvPr id="45" name="44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3303" y="714356"/>
              <a:ext cx="2896623" cy="1706062"/>
            </a:xfrm>
            <a:prstGeom prst="rect">
              <a:avLst/>
            </a:prstGeom>
          </p:spPr>
        </p:pic>
        <p:sp>
          <p:nvSpPr>
            <p:cNvPr id="91" name="90 CuadroTexto"/>
            <p:cNvSpPr txBox="1"/>
            <p:nvPr/>
          </p:nvSpPr>
          <p:spPr>
            <a:xfrm>
              <a:off x="1831430" y="785794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92" name="91 CuadroTexto"/>
            <p:cNvSpPr txBox="1"/>
            <p:nvPr/>
          </p:nvSpPr>
          <p:spPr>
            <a:xfrm>
              <a:off x="1863354" y="110648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106" name="105 Grupo"/>
          <p:cNvGrpSpPr/>
          <p:nvPr/>
        </p:nvGrpSpPr>
        <p:grpSpPr>
          <a:xfrm>
            <a:off x="3492341" y="714356"/>
            <a:ext cx="2896623" cy="1706062"/>
            <a:chOff x="413303" y="714356"/>
            <a:chExt cx="2896623" cy="1706062"/>
          </a:xfrm>
        </p:grpSpPr>
        <p:pic>
          <p:nvPicPr>
            <p:cNvPr id="107" name="106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3303" y="714356"/>
              <a:ext cx="2896623" cy="1706062"/>
            </a:xfrm>
            <a:prstGeom prst="rect">
              <a:avLst/>
            </a:prstGeom>
          </p:spPr>
        </p:pic>
        <p:sp>
          <p:nvSpPr>
            <p:cNvPr id="108" name="107 CuadroTexto"/>
            <p:cNvSpPr txBox="1"/>
            <p:nvPr/>
          </p:nvSpPr>
          <p:spPr>
            <a:xfrm>
              <a:off x="1831430" y="785794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09" name="108 CuadroTexto"/>
            <p:cNvSpPr txBox="1"/>
            <p:nvPr/>
          </p:nvSpPr>
          <p:spPr>
            <a:xfrm>
              <a:off x="1863354" y="110648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114" name="113 Grupo"/>
          <p:cNvGrpSpPr/>
          <p:nvPr/>
        </p:nvGrpSpPr>
        <p:grpSpPr>
          <a:xfrm>
            <a:off x="6564175" y="714356"/>
            <a:ext cx="2896623" cy="1706062"/>
            <a:chOff x="413303" y="714356"/>
            <a:chExt cx="2896623" cy="1706062"/>
          </a:xfrm>
        </p:grpSpPr>
        <p:pic>
          <p:nvPicPr>
            <p:cNvPr id="115" name="114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3303" y="714356"/>
              <a:ext cx="2896623" cy="1706062"/>
            </a:xfrm>
            <a:prstGeom prst="rect">
              <a:avLst/>
            </a:prstGeom>
          </p:spPr>
        </p:pic>
        <p:sp>
          <p:nvSpPr>
            <p:cNvPr id="116" name="115 CuadroTexto"/>
            <p:cNvSpPr txBox="1"/>
            <p:nvPr/>
          </p:nvSpPr>
          <p:spPr>
            <a:xfrm>
              <a:off x="1831430" y="785794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17" name="116 CuadroTexto"/>
            <p:cNvSpPr txBox="1"/>
            <p:nvPr/>
          </p:nvSpPr>
          <p:spPr>
            <a:xfrm>
              <a:off x="1863354" y="110648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130" name="129 Grupo"/>
          <p:cNvGrpSpPr/>
          <p:nvPr/>
        </p:nvGrpSpPr>
        <p:grpSpPr>
          <a:xfrm>
            <a:off x="420507" y="2582377"/>
            <a:ext cx="2896623" cy="1706062"/>
            <a:chOff x="413303" y="714356"/>
            <a:chExt cx="2896623" cy="1706062"/>
          </a:xfrm>
        </p:grpSpPr>
        <p:pic>
          <p:nvPicPr>
            <p:cNvPr id="131" name="130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3303" y="714356"/>
              <a:ext cx="2896623" cy="1706062"/>
            </a:xfrm>
            <a:prstGeom prst="rect">
              <a:avLst/>
            </a:prstGeom>
          </p:spPr>
        </p:pic>
        <p:sp>
          <p:nvSpPr>
            <p:cNvPr id="132" name="131 CuadroTexto"/>
            <p:cNvSpPr txBox="1"/>
            <p:nvPr/>
          </p:nvSpPr>
          <p:spPr>
            <a:xfrm>
              <a:off x="1831430" y="785794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33" name="132 CuadroTexto"/>
            <p:cNvSpPr txBox="1"/>
            <p:nvPr/>
          </p:nvSpPr>
          <p:spPr>
            <a:xfrm>
              <a:off x="1863354" y="110648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134" name="133 Grupo"/>
          <p:cNvGrpSpPr/>
          <p:nvPr/>
        </p:nvGrpSpPr>
        <p:grpSpPr>
          <a:xfrm>
            <a:off x="3492341" y="2582377"/>
            <a:ext cx="2896623" cy="1706062"/>
            <a:chOff x="413303" y="714356"/>
            <a:chExt cx="2896623" cy="1706062"/>
          </a:xfrm>
        </p:grpSpPr>
        <p:pic>
          <p:nvPicPr>
            <p:cNvPr id="135" name="134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3303" y="714356"/>
              <a:ext cx="2896623" cy="1706062"/>
            </a:xfrm>
            <a:prstGeom prst="rect">
              <a:avLst/>
            </a:prstGeom>
          </p:spPr>
        </p:pic>
        <p:sp>
          <p:nvSpPr>
            <p:cNvPr id="136" name="135 CuadroTexto"/>
            <p:cNvSpPr txBox="1"/>
            <p:nvPr/>
          </p:nvSpPr>
          <p:spPr>
            <a:xfrm>
              <a:off x="1831430" y="785794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37" name="136 CuadroTexto"/>
            <p:cNvSpPr txBox="1"/>
            <p:nvPr/>
          </p:nvSpPr>
          <p:spPr>
            <a:xfrm>
              <a:off x="1863354" y="110648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138" name="137 Grupo"/>
          <p:cNvGrpSpPr/>
          <p:nvPr/>
        </p:nvGrpSpPr>
        <p:grpSpPr>
          <a:xfrm>
            <a:off x="6564175" y="2582377"/>
            <a:ext cx="2896623" cy="1706062"/>
            <a:chOff x="413303" y="714356"/>
            <a:chExt cx="2896623" cy="1706062"/>
          </a:xfrm>
        </p:grpSpPr>
        <p:pic>
          <p:nvPicPr>
            <p:cNvPr id="139" name="138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3303" y="714356"/>
              <a:ext cx="2896623" cy="1706062"/>
            </a:xfrm>
            <a:prstGeom prst="rect">
              <a:avLst/>
            </a:prstGeom>
          </p:spPr>
        </p:pic>
        <p:sp>
          <p:nvSpPr>
            <p:cNvPr id="140" name="139 CuadroTexto"/>
            <p:cNvSpPr txBox="1"/>
            <p:nvPr/>
          </p:nvSpPr>
          <p:spPr>
            <a:xfrm>
              <a:off x="1831430" y="785794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1" name="140 CuadroTexto"/>
            <p:cNvSpPr txBox="1"/>
            <p:nvPr/>
          </p:nvSpPr>
          <p:spPr>
            <a:xfrm>
              <a:off x="1863354" y="110648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154" name="153 Grupo"/>
          <p:cNvGrpSpPr/>
          <p:nvPr/>
        </p:nvGrpSpPr>
        <p:grpSpPr>
          <a:xfrm>
            <a:off x="420507" y="4429132"/>
            <a:ext cx="2896623" cy="1706062"/>
            <a:chOff x="413303" y="714356"/>
            <a:chExt cx="2896623" cy="1706062"/>
          </a:xfrm>
        </p:grpSpPr>
        <p:pic>
          <p:nvPicPr>
            <p:cNvPr id="155" name="154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3303" y="714356"/>
              <a:ext cx="2896623" cy="1706062"/>
            </a:xfrm>
            <a:prstGeom prst="rect">
              <a:avLst/>
            </a:prstGeom>
          </p:spPr>
        </p:pic>
        <p:sp>
          <p:nvSpPr>
            <p:cNvPr id="156" name="155 CuadroTexto"/>
            <p:cNvSpPr txBox="1"/>
            <p:nvPr/>
          </p:nvSpPr>
          <p:spPr>
            <a:xfrm>
              <a:off x="1831430" y="785794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57" name="156 CuadroTexto"/>
            <p:cNvSpPr txBox="1"/>
            <p:nvPr/>
          </p:nvSpPr>
          <p:spPr>
            <a:xfrm>
              <a:off x="1863354" y="110648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158" name="157 Grupo"/>
          <p:cNvGrpSpPr/>
          <p:nvPr/>
        </p:nvGrpSpPr>
        <p:grpSpPr>
          <a:xfrm>
            <a:off x="3492341" y="4429132"/>
            <a:ext cx="2896623" cy="1706062"/>
            <a:chOff x="413303" y="714356"/>
            <a:chExt cx="2896623" cy="1706062"/>
          </a:xfrm>
        </p:grpSpPr>
        <p:pic>
          <p:nvPicPr>
            <p:cNvPr id="159" name="158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3303" y="714356"/>
              <a:ext cx="2896623" cy="1706062"/>
            </a:xfrm>
            <a:prstGeom prst="rect">
              <a:avLst/>
            </a:prstGeom>
          </p:spPr>
        </p:pic>
        <p:sp>
          <p:nvSpPr>
            <p:cNvPr id="160" name="159 CuadroTexto"/>
            <p:cNvSpPr txBox="1"/>
            <p:nvPr/>
          </p:nvSpPr>
          <p:spPr>
            <a:xfrm>
              <a:off x="1831430" y="785794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61" name="160 CuadroTexto"/>
            <p:cNvSpPr txBox="1"/>
            <p:nvPr/>
          </p:nvSpPr>
          <p:spPr>
            <a:xfrm>
              <a:off x="1863354" y="110648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162" name="161 Grupo"/>
          <p:cNvGrpSpPr/>
          <p:nvPr/>
        </p:nvGrpSpPr>
        <p:grpSpPr>
          <a:xfrm>
            <a:off x="6564175" y="4429132"/>
            <a:ext cx="2896623" cy="1706062"/>
            <a:chOff x="413303" y="714356"/>
            <a:chExt cx="2896623" cy="1706062"/>
          </a:xfrm>
        </p:grpSpPr>
        <p:pic>
          <p:nvPicPr>
            <p:cNvPr id="163" name="162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3303" y="714356"/>
              <a:ext cx="2896623" cy="1706062"/>
            </a:xfrm>
            <a:prstGeom prst="rect">
              <a:avLst/>
            </a:prstGeom>
          </p:spPr>
        </p:pic>
        <p:sp>
          <p:nvSpPr>
            <p:cNvPr id="164" name="163 CuadroTexto"/>
            <p:cNvSpPr txBox="1"/>
            <p:nvPr/>
          </p:nvSpPr>
          <p:spPr>
            <a:xfrm>
              <a:off x="1831430" y="785794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65" name="164 CuadroTexto"/>
            <p:cNvSpPr txBox="1"/>
            <p:nvPr/>
          </p:nvSpPr>
          <p:spPr>
            <a:xfrm>
              <a:off x="1863354" y="110648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34</Words>
  <Application>Microsoft Office PowerPoint</Application>
  <PresentationFormat>A4 (210 x 297 mm)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6</cp:revision>
  <dcterms:created xsi:type="dcterms:W3CDTF">2022-07-05T23:04:38Z</dcterms:created>
  <dcterms:modified xsi:type="dcterms:W3CDTF">2022-07-07T00:24:40Z</dcterms:modified>
</cp:coreProperties>
</file>