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3" name="92 Grupo"/>
          <p:cNvGrpSpPr/>
          <p:nvPr/>
        </p:nvGrpSpPr>
        <p:grpSpPr>
          <a:xfrm>
            <a:off x="420507" y="714356"/>
            <a:ext cx="2896623" cy="1706062"/>
            <a:chOff x="413303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91" name="90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92" name="91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06" name="105 Grupo"/>
          <p:cNvGrpSpPr/>
          <p:nvPr/>
        </p:nvGrpSpPr>
        <p:grpSpPr>
          <a:xfrm>
            <a:off x="3492341" y="714356"/>
            <a:ext cx="2896623" cy="1706062"/>
            <a:chOff x="413303" y="714356"/>
            <a:chExt cx="2896623" cy="1706062"/>
          </a:xfrm>
        </p:grpSpPr>
        <p:pic>
          <p:nvPicPr>
            <p:cNvPr id="107" name="10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08" name="107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14" name="113 Grupo"/>
          <p:cNvGrpSpPr/>
          <p:nvPr/>
        </p:nvGrpSpPr>
        <p:grpSpPr>
          <a:xfrm>
            <a:off x="6564175" y="714356"/>
            <a:ext cx="2896623" cy="1706062"/>
            <a:chOff x="413303" y="714356"/>
            <a:chExt cx="2896623" cy="1706062"/>
          </a:xfrm>
        </p:grpSpPr>
        <p:pic>
          <p:nvPicPr>
            <p:cNvPr id="115" name="11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16" name="115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30" name="129 Grupo"/>
          <p:cNvGrpSpPr/>
          <p:nvPr/>
        </p:nvGrpSpPr>
        <p:grpSpPr>
          <a:xfrm>
            <a:off x="420507" y="2582377"/>
            <a:ext cx="2896623" cy="1706062"/>
            <a:chOff x="413303" y="714356"/>
            <a:chExt cx="2896623" cy="1706062"/>
          </a:xfrm>
        </p:grpSpPr>
        <p:pic>
          <p:nvPicPr>
            <p:cNvPr id="131" name="13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32" name="131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3" name="132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34" name="133 Grupo"/>
          <p:cNvGrpSpPr/>
          <p:nvPr/>
        </p:nvGrpSpPr>
        <p:grpSpPr>
          <a:xfrm>
            <a:off x="3492341" y="2582377"/>
            <a:ext cx="2896623" cy="1706062"/>
            <a:chOff x="413303" y="714356"/>
            <a:chExt cx="2896623" cy="1706062"/>
          </a:xfrm>
        </p:grpSpPr>
        <p:pic>
          <p:nvPicPr>
            <p:cNvPr id="135" name="13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36" name="135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7" name="136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6564175" y="2582377"/>
            <a:ext cx="2896623" cy="1706062"/>
            <a:chOff x="413303" y="714356"/>
            <a:chExt cx="2896623" cy="1706062"/>
          </a:xfrm>
        </p:grpSpPr>
        <p:pic>
          <p:nvPicPr>
            <p:cNvPr id="139" name="13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40" name="139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1" name="140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54" name="153 Grupo"/>
          <p:cNvGrpSpPr/>
          <p:nvPr/>
        </p:nvGrpSpPr>
        <p:grpSpPr>
          <a:xfrm>
            <a:off x="420507" y="4429132"/>
            <a:ext cx="2896623" cy="1706062"/>
            <a:chOff x="413303" y="714356"/>
            <a:chExt cx="2896623" cy="1706062"/>
          </a:xfrm>
        </p:grpSpPr>
        <p:pic>
          <p:nvPicPr>
            <p:cNvPr id="155" name="15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56" name="155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7" name="156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58" name="157 Grupo"/>
          <p:cNvGrpSpPr/>
          <p:nvPr/>
        </p:nvGrpSpPr>
        <p:grpSpPr>
          <a:xfrm>
            <a:off x="3492341" y="4429132"/>
            <a:ext cx="2896623" cy="1706062"/>
            <a:chOff x="413303" y="714356"/>
            <a:chExt cx="2896623" cy="1706062"/>
          </a:xfrm>
        </p:grpSpPr>
        <p:pic>
          <p:nvPicPr>
            <p:cNvPr id="159" name="15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60" name="159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1" name="160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162" name="161 Grupo"/>
          <p:cNvGrpSpPr/>
          <p:nvPr/>
        </p:nvGrpSpPr>
        <p:grpSpPr>
          <a:xfrm>
            <a:off x="6564175" y="4429132"/>
            <a:ext cx="2896623" cy="1706062"/>
            <a:chOff x="413303" y="714356"/>
            <a:chExt cx="2896623" cy="1706062"/>
          </a:xfrm>
        </p:grpSpPr>
        <p:pic>
          <p:nvPicPr>
            <p:cNvPr id="163" name="162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3303" y="714356"/>
              <a:ext cx="2896623" cy="1706062"/>
            </a:xfrm>
            <a:prstGeom prst="rect">
              <a:avLst/>
            </a:prstGeom>
          </p:spPr>
        </p:pic>
        <p:sp>
          <p:nvSpPr>
            <p:cNvPr id="164" name="163 CuadroTexto"/>
            <p:cNvSpPr txBox="1"/>
            <p:nvPr/>
          </p:nvSpPr>
          <p:spPr>
            <a:xfrm>
              <a:off x="1831430" y="78579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5" name="164 CuadroTexto"/>
            <p:cNvSpPr txBox="1"/>
            <p:nvPr/>
          </p:nvSpPr>
          <p:spPr>
            <a:xfrm>
              <a:off x="1863354" y="1106488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2022-07-05T23:04:38Z</dcterms:created>
  <dcterms:modified xsi:type="dcterms:W3CDTF">2022-07-07T00:24:40Z</dcterms:modified>
</cp:coreProperties>
</file>