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4" name="53 Grupo"/>
          <p:cNvGrpSpPr/>
          <p:nvPr/>
        </p:nvGrpSpPr>
        <p:grpSpPr>
          <a:xfrm>
            <a:off x="416194" y="714356"/>
            <a:ext cx="2896623" cy="1706062"/>
            <a:chOff x="420507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52" name="51 CuadroTexto"/>
            <p:cNvSpPr txBox="1"/>
            <p:nvPr/>
          </p:nvSpPr>
          <p:spPr>
            <a:xfrm>
              <a:off x="2008266" y="9390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1934194" y="12556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3492341" y="714356"/>
            <a:ext cx="2896623" cy="1706062"/>
            <a:chOff x="420507" y="714356"/>
            <a:chExt cx="2896623" cy="1706062"/>
          </a:xfrm>
        </p:grpSpPr>
        <p:pic>
          <p:nvPicPr>
            <p:cNvPr id="60" name="59 Imagen" descr="Etiquetas animalitos baby shower niño 6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2008266" y="9390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1934194" y="12556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6559862" y="714356"/>
            <a:ext cx="2896623" cy="1706062"/>
            <a:chOff x="420507" y="714356"/>
            <a:chExt cx="2896623" cy="1706062"/>
          </a:xfrm>
        </p:grpSpPr>
        <p:pic>
          <p:nvPicPr>
            <p:cNvPr id="68" name="6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9" name="68 CuadroTexto"/>
            <p:cNvSpPr txBox="1"/>
            <p:nvPr/>
          </p:nvSpPr>
          <p:spPr>
            <a:xfrm>
              <a:off x="2008266" y="9390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1934194" y="12556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416194" y="2582377"/>
            <a:ext cx="2896623" cy="1706062"/>
            <a:chOff x="420507" y="714356"/>
            <a:chExt cx="2896623" cy="1706062"/>
          </a:xfrm>
        </p:grpSpPr>
        <p:pic>
          <p:nvPicPr>
            <p:cNvPr id="76" name="75 Imagen" descr="Etiquetas animalitos baby shower niño 6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77" name="76 CuadroTexto"/>
            <p:cNvSpPr txBox="1"/>
            <p:nvPr/>
          </p:nvSpPr>
          <p:spPr>
            <a:xfrm>
              <a:off x="2008266" y="9390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1934194" y="12556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3492341" y="2582377"/>
            <a:ext cx="2896623" cy="1706062"/>
            <a:chOff x="420507" y="714356"/>
            <a:chExt cx="2896623" cy="1706062"/>
          </a:xfrm>
        </p:grpSpPr>
        <p:pic>
          <p:nvPicPr>
            <p:cNvPr id="84" name="8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85" name="84 CuadroTexto"/>
            <p:cNvSpPr txBox="1"/>
            <p:nvPr/>
          </p:nvSpPr>
          <p:spPr>
            <a:xfrm>
              <a:off x="2008266" y="9390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1934194" y="12556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99" name="98 Grupo"/>
          <p:cNvGrpSpPr/>
          <p:nvPr/>
        </p:nvGrpSpPr>
        <p:grpSpPr>
          <a:xfrm>
            <a:off x="6559862" y="2582377"/>
            <a:ext cx="2896623" cy="1706062"/>
            <a:chOff x="420507" y="714356"/>
            <a:chExt cx="2896623" cy="1706062"/>
          </a:xfrm>
        </p:grpSpPr>
        <p:pic>
          <p:nvPicPr>
            <p:cNvPr id="100" name="99 Imagen" descr="Etiquetas animalitos baby shower niño 6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01" name="100 CuadroTexto"/>
            <p:cNvSpPr txBox="1"/>
            <p:nvPr/>
          </p:nvSpPr>
          <p:spPr>
            <a:xfrm>
              <a:off x="2008266" y="9390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2" name="101 CuadroTexto"/>
            <p:cNvSpPr txBox="1"/>
            <p:nvPr/>
          </p:nvSpPr>
          <p:spPr>
            <a:xfrm>
              <a:off x="1934194" y="12556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416194" y="4429132"/>
            <a:ext cx="2896623" cy="1706062"/>
            <a:chOff x="420507" y="714356"/>
            <a:chExt cx="2896623" cy="1706062"/>
          </a:xfrm>
        </p:grpSpPr>
        <p:pic>
          <p:nvPicPr>
            <p:cNvPr id="124" name="12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5" name="124 CuadroTexto"/>
            <p:cNvSpPr txBox="1"/>
            <p:nvPr/>
          </p:nvSpPr>
          <p:spPr>
            <a:xfrm>
              <a:off x="2008266" y="9390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1934194" y="12556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3492341" y="4429132"/>
            <a:ext cx="2896623" cy="1706062"/>
            <a:chOff x="420507" y="714356"/>
            <a:chExt cx="2896623" cy="1706062"/>
          </a:xfrm>
        </p:grpSpPr>
        <p:pic>
          <p:nvPicPr>
            <p:cNvPr id="128" name="127 Imagen" descr="Etiquetas animalitos baby shower niño 6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9" name="128 CuadroTexto"/>
            <p:cNvSpPr txBox="1"/>
            <p:nvPr/>
          </p:nvSpPr>
          <p:spPr>
            <a:xfrm>
              <a:off x="2008266" y="9390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1934194" y="12556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6559862" y="4429132"/>
            <a:ext cx="2896623" cy="1706062"/>
            <a:chOff x="420507" y="714356"/>
            <a:chExt cx="2896623" cy="1706062"/>
          </a:xfrm>
        </p:grpSpPr>
        <p:pic>
          <p:nvPicPr>
            <p:cNvPr id="144" name="14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5" name="144 CuadroTexto"/>
            <p:cNvSpPr txBox="1"/>
            <p:nvPr/>
          </p:nvSpPr>
          <p:spPr>
            <a:xfrm>
              <a:off x="2008266" y="9390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6" name="145 CuadroTexto"/>
            <p:cNvSpPr txBox="1"/>
            <p:nvPr/>
          </p:nvSpPr>
          <p:spPr>
            <a:xfrm>
              <a:off x="1934194" y="12556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2022-07-14T13:57:38Z</dcterms:modified>
</cp:coreProperties>
</file>