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72 CuadroTexto"/>
          <p:cNvSpPr txBox="1">
            <a:spLocks noChangeArrowheads="1"/>
          </p:cNvSpPr>
          <p:nvPr/>
        </p:nvSpPr>
        <p:spPr bwMode="auto">
          <a:xfrm>
            <a:off x="7024702" y="223043"/>
            <a:ext cx="2357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Tarjetita para cada Invitado</a:t>
            </a:r>
          </a:p>
        </p:txBody>
      </p:sp>
      <p:sp>
        <p:nvSpPr>
          <p:cNvPr id="89" name="88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910070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68" name="67 Grupo"/>
          <p:cNvGrpSpPr/>
          <p:nvPr/>
        </p:nvGrpSpPr>
        <p:grpSpPr>
          <a:xfrm>
            <a:off x="416194" y="716159"/>
            <a:ext cx="2896623" cy="1702455"/>
            <a:chOff x="420507" y="716159"/>
            <a:chExt cx="2896623" cy="1702455"/>
          </a:xfrm>
        </p:grpSpPr>
        <p:pic>
          <p:nvPicPr>
            <p:cNvPr id="45" name="4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6159"/>
              <a:ext cx="2896623" cy="1702455"/>
            </a:xfrm>
            <a:prstGeom prst="rect">
              <a:avLst/>
            </a:prstGeom>
          </p:spPr>
        </p:pic>
        <p:sp>
          <p:nvSpPr>
            <p:cNvPr id="66" name="65 CuadroTexto"/>
            <p:cNvSpPr txBox="1"/>
            <p:nvPr/>
          </p:nvSpPr>
          <p:spPr>
            <a:xfrm>
              <a:off x="1692323" y="83547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7" name="66 CuadroTexto"/>
            <p:cNvSpPr txBox="1"/>
            <p:nvPr/>
          </p:nvSpPr>
          <p:spPr>
            <a:xfrm>
              <a:off x="1682316" y="1096742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73" name="72 Grupo"/>
          <p:cNvGrpSpPr/>
          <p:nvPr/>
        </p:nvGrpSpPr>
        <p:grpSpPr>
          <a:xfrm>
            <a:off x="3488028" y="717418"/>
            <a:ext cx="2896623" cy="1696331"/>
            <a:chOff x="420507" y="719221"/>
            <a:chExt cx="2896623" cy="1696331"/>
          </a:xfrm>
        </p:grpSpPr>
        <p:pic>
          <p:nvPicPr>
            <p:cNvPr id="74" name="73 Imagen" descr="Etiquetas animalitos baby shower niño 6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507" y="719221"/>
              <a:ext cx="2896623" cy="1696331"/>
            </a:xfrm>
            <a:prstGeom prst="rect">
              <a:avLst/>
            </a:prstGeom>
          </p:spPr>
        </p:pic>
        <p:sp>
          <p:nvSpPr>
            <p:cNvPr id="75" name="74 CuadroTexto"/>
            <p:cNvSpPr txBox="1"/>
            <p:nvPr/>
          </p:nvSpPr>
          <p:spPr>
            <a:xfrm>
              <a:off x="1737588" y="8173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6" name="75 CuadroTexto"/>
            <p:cNvSpPr txBox="1"/>
            <p:nvPr/>
          </p:nvSpPr>
          <p:spPr>
            <a:xfrm>
              <a:off x="1727581" y="107863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1" name="80 Grupo"/>
          <p:cNvGrpSpPr/>
          <p:nvPr/>
        </p:nvGrpSpPr>
        <p:grpSpPr>
          <a:xfrm>
            <a:off x="6559862" y="714356"/>
            <a:ext cx="2896623" cy="1702455"/>
            <a:chOff x="420507" y="716159"/>
            <a:chExt cx="2896623" cy="1702455"/>
          </a:xfrm>
        </p:grpSpPr>
        <p:pic>
          <p:nvPicPr>
            <p:cNvPr id="82" name="81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6159"/>
              <a:ext cx="2896623" cy="1702455"/>
            </a:xfrm>
            <a:prstGeom prst="rect">
              <a:avLst/>
            </a:prstGeom>
          </p:spPr>
        </p:pic>
        <p:sp>
          <p:nvSpPr>
            <p:cNvPr id="83" name="82 CuadroTexto"/>
            <p:cNvSpPr txBox="1"/>
            <p:nvPr/>
          </p:nvSpPr>
          <p:spPr>
            <a:xfrm>
              <a:off x="1692323" y="83547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4" name="83 CuadroTexto"/>
            <p:cNvSpPr txBox="1"/>
            <p:nvPr/>
          </p:nvSpPr>
          <p:spPr>
            <a:xfrm>
              <a:off x="1682316" y="1096742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90" name="89 Grupo"/>
          <p:cNvGrpSpPr/>
          <p:nvPr/>
        </p:nvGrpSpPr>
        <p:grpSpPr>
          <a:xfrm>
            <a:off x="416194" y="2582377"/>
            <a:ext cx="2896623" cy="1696331"/>
            <a:chOff x="420507" y="719221"/>
            <a:chExt cx="2896623" cy="1696331"/>
          </a:xfrm>
        </p:grpSpPr>
        <p:pic>
          <p:nvPicPr>
            <p:cNvPr id="94" name="93 Imagen" descr="Etiquetas animalitos baby shower niño 6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507" y="719221"/>
              <a:ext cx="2896623" cy="1696331"/>
            </a:xfrm>
            <a:prstGeom prst="rect">
              <a:avLst/>
            </a:prstGeom>
          </p:spPr>
        </p:pic>
        <p:sp>
          <p:nvSpPr>
            <p:cNvPr id="95" name="94 CuadroTexto"/>
            <p:cNvSpPr txBox="1"/>
            <p:nvPr/>
          </p:nvSpPr>
          <p:spPr>
            <a:xfrm>
              <a:off x="1737588" y="8173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6" name="95 CuadroTexto"/>
            <p:cNvSpPr txBox="1"/>
            <p:nvPr/>
          </p:nvSpPr>
          <p:spPr>
            <a:xfrm>
              <a:off x="1727581" y="107863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01" name="100 Grupo"/>
          <p:cNvGrpSpPr/>
          <p:nvPr/>
        </p:nvGrpSpPr>
        <p:grpSpPr>
          <a:xfrm>
            <a:off x="6559862" y="2582377"/>
            <a:ext cx="2896623" cy="1696331"/>
            <a:chOff x="420507" y="719221"/>
            <a:chExt cx="2896623" cy="1696331"/>
          </a:xfrm>
        </p:grpSpPr>
        <p:pic>
          <p:nvPicPr>
            <p:cNvPr id="102" name="101 Imagen" descr="Etiquetas animalitos baby shower niño 6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507" y="719221"/>
              <a:ext cx="2896623" cy="1696331"/>
            </a:xfrm>
            <a:prstGeom prst="rect">
              <a:avLst/>
            </a:prstGeom>
          </p:spPr>
        </p:pic>
        <p:sp>
          <p:nvSpPr>
            <p:cNvPr id="103" name="102 CuadroTexto"/>
            <p:cNvSpPr txBox="1"/>
            <p:nvPr/>
          </p:nvSpPr>
          <p:spPr>
            <a:xfrm>
              <a:off x="1737588" y="8173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4" name="103 CuadroTexto"/>
            <p:cNvSpPr txBox="1"/>
            <p:nvPr/>
          </p:nvSpPr>
          <p:spPr>
            <a:xfrm>
              <a:off x="1727581" y="107863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13" name="112 Grupo"/>
          <p:cNvGrpSpPr/>
          <p:nvPr/>
        </p:nvGrpSpPr>
        <p:grpSpPr>
          <a:xfrm>
            <a:off x="3488028" y="2582377"/>
            <a:ext cx="2896623" cy="1702455"/>
            <a:chOff x="420507" y="716159"/>
            <a:chExt cx="2896623" cy="1702455"/>
          </a:xfrm>
        </p:grpSpPr>
        <p:pic>
          <p:nvPicPr>
            <p:cNvPr id="118" name="117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6159"/>
              <a:ext cx="2896623" cy="1702455"/>
            </a:xfrm>
            <a:prstGeom prst="rect">
              <a:avLst/>
            </a:prstGeom>
          </p:spPr>
        </p:pic>
        <p:sp>
          <p:nvSpPr>
            <p:cNvPr id="119" name="118 CuadroTexto"/>
            <p:cNvSpPr txBox="1"/>
            <p:nvPr/>
          </p:nvSpPr>
          <p:spPr>
            <a:xfrm>
              <a:off x="1692323" y="83547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0" name="119 CuadroTexto"/>
            <p:cNvSpPr txBox="1"/>
            <p:nvPr/>
          </p:nvSpPr>
          <p:spPr>
            <a:xfrm>
              <a:off x="1682316" y="1096742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45" name="144 Grupo"/>
          <p:cNvGrpSpPr/>
          <p:nvPr/>
        </p:nvGrpSpPr>
        <p:grpSpPr>
          <a:xfrm>
            <a:off x="416194" y="4438185"/>
            <a:ext cx="2896623" cy="1702455"/>
            <a:chOff x="420507" y="716159"/>
            <a:chExt cx="2896623" cy="1702455"/>
          </a:xfrm>
        </p:grpSpPr>
        <p:pic>
          <p:nvPicPr>
            <p:cNvPr id="146" name="145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6159"/>
              <a:ext cx="2896623" cy="1702455"/>
            </a:xfrm>
            <a:prstGeom prst="rect">
              <a:avLst/>
            </a:prstGeom>
          </p:spPr>
        </p:pic>
        <p:sp>
          <p:nvSpPr>
            <p:cNvPr id="147" name="146 CuadroTexto"/>
            <p:cNvSpPr txBox="1"/>
            <p:nvPr/>
          </p:nvSpPr>
          <p:spPr>
            <a:xfrm>
              <a:off x="1692323" y="83547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8" name="147 CuadroTexto"/>
            <p:cNvSpPr txBox="1"/>
            <p:nvPr/>
          </p:nvSpPr>
          <p:spPr>
            <a:xfrm>
              <a:off x="1682316" y="1096742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49" name="148 Grupo"/>
          <p:cNvGrpSpPr/>
          <p:nvPr/>
        </p:nvGrpSpPr>
        <p:grpSpPr>
          <a:xfrm>
            <a:off x="3488028" y="4439444"/>
            <a:ext cx="2896623" cy="1696331"/>
            <a:chOff x="420507" y="719221"/>
            <a:chExt cx="2896623" cy="1696331"/>
          </a:xfrm>
        </p:grpSpPr>
        <p:pic>
          <p:nvPicPr>
            <p:cNvPr id="150" name="149 Imagen" descr="Etiquetas animalitos baby shower niño 6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507" y="719221"/>
              <a:ext cx="2896623" cy="1696331"/>
            </a:xfrm>
            <a:prstGeom prst="rect">
              <a:avLst/>
            </a:prstGeom>
          </p:spPr>
        </p:pic>
        <p:sp>
          <p:nvSpPr>
            <p:cNvPr id="151" name="150 CuadroTexto"/>
            <p:cNvSpPr txBox="1"/>
            <p:nvPr/>
          </p:nvSpPr>
          <p:spPr>
            <a:xfrm>
              <a:off x="1737588" y="8173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2" name="151 CuadroTexto"/>
            <p:cNvSpPr txBox="1"/>
            <p:nvPr/>
          </p:nvSpPr>
          <p:spPr>
            <a:xfrm>
              <a:off x="1727581" y="107863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53" name="152 Grupo"/>
          <p:cNvGrpSpPr/>
          <p:nvPr/>
        </p:nvGrpSpPr>
        <p:grpSpPr>
          <a:xfrm>
            <a:off x="6559862" y="4436382"/>
            <a:ext cx="2896623" cy="1702455"/>
            <a:chOff x="420507" y="716159"/>
            <a:chExt cx="2896623" cy="1702455"/>
          </a:xfrm>
        </p:grpSpPr>
        <p:pic>
          <p:nvPicPr>
            <p:cNvPr id="166" name="165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6159"/>
              <a:ext cx="2896623" cy="1702455"/>
            </a:xfrm>
            <a:prstGeom prst="rect">
              <a:avLst/>
            </a:prstGeom>
          </p:spPr>
        </p:pic>
        <p:sp>
          <p:nvSpPr>
            <p:cNvPr id="167" name="166 CuadroTexto"/>
            <p:cNvSpPr txBox="1"/>
            <p:nvPr/>
          </p:nvSpPr>
          <p:spPr>
            <a:xfrm>
              <a:off x="1692323" y="83547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68" name="167 CuadroTexto"/>
            <p:cNvSpPr txBox="1"/>
            <p:nvPr/>
          </p:nvSpPr>
          <p:spPr>
            <a:xfrm>
              <a:off x="1682316" y="1096742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34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2022-07-05T23:04:38Z</dcterms:created>
  <dcterms:modified xsi:type="dcterms:W3CDTF">2022-07-11T14:32:59Z</dcterms:modified>
</cp:coreProperties>
</file>