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420507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492341" y="714356"/>
            <a:ext cx="2896623" cy="1706062"/>
            <a:chOff x="420507" y="714356"/>
            <a:chExt cx="2896623" cy="1706062"/>
          </a:xfrm>
        </p:grpSpPr>
        <p:pic>
          <p:nvPicPr>
            <p:cNvPr id="64" name="6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5" name="6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6564175" y="714356"/>
            <a:ext cx="2896623" cy="1706062"/>
            <a:chOff x="420507" y="714356"/>
            <a:chExt cx="2896623" cy="1706062"/>
          </a:xfrm>
        </p:grpSpPr>
        <p:pic>
          <p:nvPicPr>
            <p:cNvPr id="72" name="7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420507" y="2580797"/>
            <a:ext cx="2896623" cy="1706062"/>
            <a:chOff x="420507" y="714356"/>
            <a:chExt cx="2896623" cy="1706062"/>
          </a:xfrm>
        </p:grpSpPr>
        <p:pic>
          <p:nvPicPr>
            <p:cNvPr id="88" name="8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0" name="8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3492341" y="2580797"/>
            <a:ext cx="2896623" cy="1706062"/>
            <a:chOff x="420507" y="714356"/>
            <a:chExt cx="2896623" cy="1706062"/>
          </a:xfrm>
        </p:grpSpPr>
        <p:pic>
          <p:nvPicPr>
            <p:cNvPr id="96" name="9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7" name="96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6564175" y="2580797"/>
            <a:ext cx="2896623" cy="1706062"/>
            <a:chOff x="420507" y="714356"/>
            <a:chExt cx="2896623" cy="1706062"/>
          </a:xfrm>
        </p:grpSpPr>
        <p:pic>
          <p:nvPicPr>
            <p:cNvPr id="100" name="9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1" name="100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420507" y="4429132"/>
            <a:ext cx="2896623" cy="1706062"/>
            <a:chOff x="420507" y="714356"/>
            <a:chExt cx="2896623" cy="1706062"/>
          </a:xfrm>
        </p:grpSpPr>
        <p:pic>
          <p:nvPicPr>
            <p:cNvPr id="124" name="12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3492341" y="4429132"/>
            <a:ext cx="2896623" cy="1706062"/>
            <a:chOff x="420507" y="714356"/>
            <a:chExt cx="2896623" cy="1706062"/>
          </a:xfrm>
        </p:grpSpPr>
        <p:pic>
          <p:nvPicPr>
            <p:cNvPr id="128" name="12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9" name="12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6564175" y="4429132"/>
            <a:ext cx="2896623" cy="1706062"/>
            <a:chOff x="420507" y="714356"/>
            <a:chExt cx="2896623" cy="1706062"/>
          </a:xfrm>
        </p:grpSpPr>
        <p:pic>
          <p:nvPicPr>
            <p:cNvPr id="144" name="14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5" name="144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2022-07-21T21:54:25Z</dcterms:modified>
</cp:coreProperties>
</file>